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66"/>
    <a:srgbClr val="33CC33"/>
    <a:srgbClr val="0099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00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34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92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01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93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06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449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76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21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54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367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673E-A90F-4103-BE70-D567E3071C1D}" type="datetimeFigureOut">
              <a:rPr lang="es-CO" smtClean="0"/>
              <a:t>07/03/2017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AAC1-481E-45B7-82E9-20D8DF49EC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32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ca.edu.co/" TargetMode="External"/><Relationship Id="rId2" Type="http://schemas.openxmlformats.org/officeDocument/2006/relationships/hyperlink" Target="mailto:pagosseminarioagroforesteria@udca.edu.c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m.agroforesteria@udca.edu.co" TargetMode="External"/><Relationship Id="rId2" Type="http://schemas.openxmlformats.org/officeDocument/2006/relationships/hyperlink" Target="http://www.udca.edu.c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em.agroforesteria@udca.edu.c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3441?trk=prof-exp-company-name" TargetMode="External"/><Relationship Id="rId2" Type="http://schemas.openxmlformats.org/officeDocument/2006/relationships/hyperlink" Target="https://www.linkedin.com/title/especialista-en-desarrollo?trk=mprofile_ti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526675" y="5284695"/>
            <a:ext cx="1051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i="1" dirty="0" smtClean="0"/>
              <a:t>Del 20 al 22 de septiembre de 2017 en Bogotá, Colombia</a:t>
            </a:r>
          </a:p>
          <a:p>
            <a:endParaRPr 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546"/>
            <a:ext cx="898628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520" y="136526"/>
            <a:ext cx="7886700" cy="791321"/>
          </a:xfrm>
        </p:spPr>
        <p:txBody>
          <a:bodyPr/>
          <a:lstStyle/>
          <a:p>
            <a:pPr algn="ctr"/>
            <a:r>
              <a:rPr lang="es-CO" b="1" u="sng" dirty="0"/>
              <a:t>INSCRIPCIONES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520" y="1139360"/>
            <a:ext cx="8259855" cy="15097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200" dirty="0" smtClean="0"/>
              <a:t>Al evento pueden asistir estudiantes, profesionales vinculados con el sector agropecuario, ambiental y el público en general que desee informarse sobre los avances de la agroforestería  y del desarrollo sostenible a nivel nacional e internacional.</a:t>
            </a:r>
            <a:endParaRPr lang="es-CO" sz="2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72622"/>
              </p:ext>
            </p:extLst>
          </p:nvPr>
        </p:nvGraphicFramePr>
        <p:xfrm>
          <a:off x="1402266" y="2649071"/>
          <a:ext cx="6151208" cy="2380939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049938"/>
                <a:gridCol w="2050635"/>
                <a:gridCol w="2050635"/>
              </a:tblGrid>
              <a:tr h="681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/>
                      </a:r>
                      <a:br>
                        <a:rPr lang="es-CO" sz="1100" dirty="0">
                          <a:effectLst/>
                        </a:rPr>
                      </a:br>
                      <a:r>
                        <a:rPr lang="es-CO" sz="1200" dirty="0">
                          <a:effectLst/>
                        </a:rPr>
                        <a:t>Categoría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Pago anticipado: Del 13 de febrero al 31 de mayo de 2017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Después del 31 de mayo de 2017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69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Nacionales (valores en pesos colombianos)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0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Profesionales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350.000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450.000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Estudiantes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250.000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350.000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69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Extranjeros (valores en dólares)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0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Profesionales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150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Estudiantes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150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42047" y="5241523"/>
            <a:ext cx="875403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vez cancelada la inscripción cada participante deberá enviar copia del recibo de pago al correo: </a:t>
            </a:r>
            <a:r>
              <a:rPr lang="es-CO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pagosseminarioagroforesteria@udca.edu.co</a:t>
            </a:r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estudiantes deberán anexar certificación actual de la institución a la cual estén vinculados. La información para pagos estará habilitada próximamente a través de la página web del evento, que se podrá consultar en: </a:t>
            </a:r>
            <a:r>
              <a:rPr lang="es-CO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www.udca.edu.co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755" y="139502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dirty="0" smtClean="0"/>
              <a:t>Próximamente estará habilitada la pagina web del evento que se podrá consultar a través de: </a:t>
            </a:r>
            <a:r>
              <a:rPr lang="es-CO" dirty="0" smtClean="0">
                <a:hlinkClick r:id="rId2"/>
              </a:rPr>
              <a:t>www.udca.edu.co</a:t>
            </a:r>
            <a:r>
              <a:rPr lang="es-CO" dirty="0" smtClean="0"/>
              <a:t>  donde encontrará información ampliada sobre el evento.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Para dudas o información adicional comunicarse a:</a:t>
            </a:r>
          </a:p>
          <a:p>
            <a:pPr marL="0" indent="0">
              <a:buNone/>
            </a:pPr>
            <a:r>
              <a:rPr lang="es-CO" u="sng" dirty="0" smtClean="0">
                <a:hlinkClick r:id="rId3"/>
              </a:rPr>
              <a:t>sem.agroforesteria@udca.edu.co</a:t>
            </a:r>
            <a:endParaRPr lang="es-CO" u="sng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err="1" smtClean="0"/>
              <a:t>ó</a:t>
            </a:r>
            <a:r>
              <a:rPr lang="es-CO" dirty="0" smtClean="0"/>
              <a:t> con Piedad Zapata</a:t>
            </a:r>
          </a:p>
          <a:p>
            <a:pPr marL="0" indent="0">
              <a:buNone/>
            </a:pPr>
            <a:r>
              <a:rPr lang="es-CO" dirty="0" smtClean="0"/>
              <a:t>Edificio Q, Oficina de la Maestría en Agroforestería Tropical.</a:t>
            </a:r>
          </a:p>
          <a:p>
            <a:pPr marL="0" indent="0">
              <a:buNone/>
            </a:pPr>
            <a:r>
              <a:rPr lang="es-CO" dirty="0" smtClean="0"/>
              <a:t>Teléfono: 6684700 </a:t>
            </a:r>
            <a:r>
              <a:rPr lang="es-CO" dirty="0" err="1" smtClean="0"/>
              <a:t>ext</a:t>
            </a:r>
            <a:r>
              <a:rPr lang="es-CO" dirty="0" smtClean="0"/>
              <a:t> 121.</a:t>
            </a:r>
          </a:p>
          <a:p>
            <a:pPr marL="0" indent="0">
              <a:buNone/>
            </a:pPr>
            <a:endParaRPr lang="es-CO" u="sng" dirty="0" smtClean="0"/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22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9"/>
          <a:stretch/>
        </p:blipFill>
        <p:spPr>
          <a:xfrm>
            <a:off x="-1" y="133331"/>
            <a:ext cx="4230377" cy="41428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76" y="1706637"/>
            <a:ext cx="4378867" cy="12944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08056" y="4950795"/>
            <a:ext cx="5003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 esperamos!!!!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28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248" y="176205"/>
            <a:ext cx="7886700" cy="854916"/>
          </a:xfrm>
        </p:spPr>
        <p:txBody>
          <a:bodyPr>
            <a:normAutofit/>
          </a:bodyPr>
          <a:lstStyle/>
          <a:p>
            <a:pPr algn="ctr"/>
            <a:r>
              <a:rPr lang="es-CO" sz="3200" dirty="0" smtClean="0"/>
              <a:t>Organiza:</a:t>
            </a: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13" y="1031121"/>
            <a:ext cx="4805999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37" y="4418045"/>
            <a:ext cx="6164324" cy="2209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9545" y="2973008"/>
            <a:ext cx="8508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C00000"/>
                </a:solidFill>
              </a:rPr>
              <a:t>GRUPO DE INVESTIGACIÓN EN PRODUCCIÓN AGRÍCOLA SOSTENIBLE </a:t>
            </a:r>
          </a:p>
          <a:p>
            <a:pPr algn="ctr"/>
            <a:r>
              <a:rPr lang="es-CO" sz="1400" b="1" smtClean="0">
                <a:solidFill>
                  <a:srgbClr val="C00000"/>
                </a:solidFill>
              </a:rPr>
              <a:t>PROGRAMA DE INGENIERÍA AGRONÓMICA-MAESTRÍA EN AGROFORESTERÍA TROPICAL</a:t>
            </a:r>
            <a:endParaRPr lang="es-CO" sz="1400" b="1" dirty="0">
              <a:solidFill>
                <a:srgbClr val="C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28651" y="3638115"/>
            <a:ext cx="7886700" cy="854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dirty="0" smtClean="0"/>
              <a:t>Con el apoyo de: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1750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497" y="2350060"/>
            <a:ext cx="8098491" cy="3297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000" i="1" dirty="0" smtClean="0"/>
              <a:t>Este evento será un espacio </a:t>
            </a:r>
            <a:r>
              <a:rPr lang="es-CO" sz="3000" i="1" dirty="0"/>
              <a:t>para que profesionales del sector agropecuario, investigadores, productores y representantes de la institucionalidad pública y privada</a:t>
            </a:r>
            <a:r>
              <a:rPr lang="es-CO" sz="3000" i="1" dirty="0" smtClean="0"/>
              <a:t>, puedan </a:t>
            </a:r>
            <a:r>
              <a:rPr lang="es-CO" sz="3000" i="1" dirty="0"/>
              <a:t>compartir sus conocimientos,  experiencias, debatir sobre los mismos y  consolidar alianzas que contribuyan a al desarrollo sostenible del sector rural y de una paz estable y duradera.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76919"/>
          <a:stretch/>
        </p:blipFill>
        <p:spPr>
          <a:xfrm>
            <a:off x="1506071" y="338281"/>
            <a:ext cx="5840543" cy="17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87856"/>
            <a:ext cx="7886700" cy="616509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u="sng" dirty="0" smtClean="0"/>
              <a:t/>
            </a:r>
            <a:br>
              <a:rPr lang="es-CO" b="1" u="sng" dirty="0" smtClean="0"/>
            </a:br>
            <a:r>
              <a:rPr lang="es-CO" sz="4000" b="1" u="sng" dirty="0" smtClean="0"/>
              <a:t>ANTECEDENTES </a:t>
            </a:r>
            <a:r>
              <a:rPr lang="es-CO" sz="4000" b="1" u="sng" dirty="0"/>
              <a:t>DEL EVENTO</a:t>
            </a:r>
            <a:br>
              <a:rPr lang="es-CO" sz="4000" b="1" u="sng" dirty="0"/>
            </a:br>
            <a:r>
              <a:rPr lang="es-CO" dirty="0"/>
              <a:t> 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5519" y="1153272"/>
            <a:ext cx="8232962" cy="4351338"/>
          </a:xfrm>
          <a:solidFill>
            <a:schemeClr val="accent6">
              <a:lumMod val="50000"/>
              <a:alpha val="72157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600" b="1" dirty="0">
                <a:solidFill>
                  <a:schemeClr val="bg1"/>
                </a:solidFill>
              </a:rPr>
              <a:t>S</a:t>
            </a:r>
            <a:r>
              <a:rPr lang="es-CO" sz="1600" b="1" dirty="0" smtClean="0">
                <a:solidFill>
                  <a:schemeClr val="bg1"/>
                </a:solidFill>
              </a:rPr>
              <a:t>e </a:t>
            </a:r>
            <a:r>
              <a:rPr lang="es-CO" sz="1600" b="1" dirty="0">
                <a:solidFill>
                  <a:schemeClr val="bg1"/>
                </a:solidFill>
              </a:rPr>
              <a:t>realiza cada dos años en </a:t>
            </a:r>
            <a:r>
              <a:rPr lang="es-CO" sz="1600" b="1" dirty="0" smtClean="0">
                <a:solidFill>
                  <a:schemeClr val="bg1"/>
                </a:solidFill>
              </a:rPr>
              <a:t>Colombia, a continuación se presenta un resumen de las ediciones anteriores: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El </a:t>
            </a:r>
            <a:r>
              <a:rPr lang="es-CO" sz="1600" b="1" dirty="0">
                <a:solidFill>
                  <a:schemeClr val="bg1"/>
                </a:solidFill>
              </a:rPr>
              <a:t>I y II Seminario Internacional de Agroforestería estuvo a cargo de la Universidad de Nariño y se realizó en la ciudad de Pasto en los años 2007 y 2009, respectivamente. </a:t>
            </a:r>
            <a:endParaRPr lang="es-CO" sz="1600" b="1" dirty="0" smtClean="0">
              <a:solidFill>
                <a:schemeClr val="bg1"/>
              </a:solidFill>
            </a:endParaRPr>
          </a:p>
          <a:p>
            <a:endParaRPr lang="es-CO" sz="1600" b="1" dirty="0">
              <a:solidFill>
                <a:schemeClr val="bg1"/>
              </a:solidFill>
            </a:endParaRPr>
          </a:p>
          <a:p>
            <a:r>
              <a:rPr lang="es-CO" sz="1600" b="1" dirty="0" smtClean="0">
                <a:solidFill>
                  <a:schemeClr val="bg1"/>
                </a:solidFill>
              </a:rPr>
              <a:t>El </a:t>
            </a:r>
            <a:r>
              <a:rPr lang="es-CO" sz="1600" b="1" dirty="0">
                <a:solidFill>
                  <a:schemeClr val="bg1"/>
                </a:solidFill>
              </a:rPr>
              <a:t>III Seminario Internacional de Agroforestería se desarrolló bajo el lema: "adaptaciones al cambio climático en un mundo globalizado" y se realizó del 28 al 30 de septiembre 2011 en Ibagué, Colombia, organizado por la Universidad del Tolima. </a:t>
            </a:r>
            <a:endParaRPr lang="es-CO" sz="1600" b="1" dirty="0" smtClean="0">
              <a:solidFill>
                <a:schemeClr val="bg1"/>
              </a:solidFill>
            </a:endParaRPr>
          </a:p>
          <a:p>
            <a:endParaRPr lang="es-CO" sz="1600" b="1" dirty="0">
              <a:solidFill>
                <a:schemeClr val="bg1"/>
              </a:solidFill>
            </a:endParaRPr>
          </a:p>
          <a:p>
            <a:r>
              <a:rPr lang="es-CO" sz="1600" b="1" dirty="0" smtClean="0">
                <a:solidFill>
                  <a:schemeClr val="bg1"/>
                </a:solidFill>
              </a:rPr>
              <a:t>El </a:t>
            </a:r>
            <a:r>
              <a:rPr lang="es-CO" sz="1600" b="1" dirty="0">
                <a:solidFill>
                  <a:schemeClr val="bg1"/>
                </a:solidFill>
              </a:rPr>
              <a:t>IV Seminario Internacional de Agroforestería se realizó del 17 al 20 de septiembre de 2013 en Quibdó, Chocó Colombia, fue organizado por la Universidad Tecnológica del Chocó bajo el lema: "desde el chocó biogeográfico para el mundo". </a:t>
            </a:r>
            <a:endParaRPr lang="es-CO" sz="1600" b="1" dirty="0" smtClean="0">
              <a:solidFill>
                <a:schemeClr val="bg1"/>
              </a:solidFill>
            </a:endParaRPr>
          </a:p>
          <a:p>
            <a:endParaRPr lang="es-CO" sz="1600" b="1" dirty="0" smtClean="0">
              <a:solidFill>
                <a:schemeClr val="bg1"/>
              </a:solidFill>
            </a:endParaRPr>
          </a:p>
          <a:p>
            <a:r>
              <a:rPr lang="es-CO" sz="1600" b="1" dirty="0" smtClean="0">
                <a:solidFill>
                  <a:schemeClr val="bg1"/>
                </a:solidFill>
              </a:rPr>
              <a:t>El </a:t>
            </a:r>
            <a:r>
              <a:rPr lang="es-CO" sz="1600" b="1" dirty="0">
                <a:solidFill>
                  <a:schemeClr val="bg1"/>
                </a:solidFill>
              </a:rPr>
              <a:t>V Seminario Internacional de Agroforestería se realizó en septiembre de 2015 en Florencia, Caquetá y fue organizado por la Universidad de la Amazonia. </a:t>
            </a:r>
          </a:p>
          <a:p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650" y="5708416"/>
            <a:ext cx="7478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Este año la sede será en Bogotá, te esperamos!!! 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903" y="147918"/>
            <a:ext cx="7886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u="sng" dirty="0">
                <a:latin typeface="+mn-lt"/>
              </a:rPr>
              <a:t>Temáticas del VI Seminario Internacional en Agroforestería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89690"/>
              </p:ext>
            </p:extLst>
          </p:nvPr>
        </p:nvGraphicFramePr>
        <p:xfrm>
          <a:off x="440391" y="1062318"/>
          <a:ext cx="7947212" cy="572896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970792"/>
                <a:gridCol w="3976420"/>
              </a:tblGrid>
              <a:tr h="551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Tema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Subtema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</a:tr>
              <a:tr h="1210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POLÍTICAS PÚBLICAS PARA EL SECTOR RURAL FRENTE A LA AGENDA DE DESARROLLO SOSTENIBLE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 </a:t>
                      </a:r>
                      <a:endParaRPr lang="es-C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Incentivos para el sector rural y para la agroforestería.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Legislación agropecuaria y ambiental y su impacto en la adopción de sistemas agroforestales.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La educación en el sector rural.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</a:tr>
              <a:tr h="387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ANÁLISIS DE INTERACCIONES EN SISTEMAS AGROFORESTALES </a:t>
                      </a:r>
                      <a:endParaRPr lang="es-C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Interacciones árbol-cultivo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Interacciones árbol-animal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</a:tr>
              <a:tr h="117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EVALUACIÓN SOCIAL Y ECONÓMICA DE SISTEMAS AGROFORESTALES</a:t>
                      </a:r>
                      <a:endParaRPr lang="es-C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Conocimiento local y agroforestería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Agroforestería y seguridad alimentaria humana y animal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Valoración económica de sistemas </a:t>
                      </a:r>
                      <a:r>
                        <a:rPr lang="es-CO" sz="1500" dirty="0" smtClean="0">
                          <a:effectLst/>
                        </a:rPr>
                        <a:t>agroforestales</a:t>
                      </a:r>
                      <a:r>
                        <a:rPr lang="es-CO" sz="1500" dirty="0">
                          <a:effectLst/>
                        </a:rPr>
                        <a:t> 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</a:tr>
              <a:tr h="117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SISTEMAS AGROFORESTALES FRENTE AL CAMBIO CLIMÁTICO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 </a:t>
                      </a:r>
                      <a:endParaRPr lang="es-C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Vulnerabilidad de sistemas agropecuarios.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Mitigación al cambio climático a través de sistemas agroforestales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500" dirty="0">
                          <a:effectLst/>
                        </a:rPr>
                        <a:t>Adaptación al cambio climático mediante sistemas agroforestales.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</a:tr>
              <a:tr h="3874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El sector productivo (gremios-ONG del sector rural) frente a la agenda de desarrollo sostenible.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74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Casos exitosos de desarrollo rural sostenible a cargo de productores, organizaciones de base.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51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991"/>
            <a:ext cx="7886700" cy="831197"/>
          </a:xfrm>
        </p:spPr>
        <p:txBody>
          <a:bodyPr>
            <a:normAutofit/>
          </a:bodyPr>
          <a:lstStyle/>
          <a:p>
            <a:pPr algn="ctr"/>
            <a:r>
              <a:rPr lang="es-CO" sz="3200" b="1" u="sng" dirty="0"/>
              <a:t>PRESENTACIÓN DE </a:t>
            </a:r>
            <a:r>
              <a:rPr lang="es-CO" sz="3200" b="1" u="sng" dirty="0" smtClean="0"/>
              <a:t>TRABAJOS</a:t>
            </a:r>
            <a:endParaRPr lang="es-CO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179" y="96818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CO" sz="1800" b="1" dirty="0"/>
              <a:t>Fechas de recepción de resúmenes: </a:t>
            </a:r>
            <a:r>
              <a:rPr lang="es-CO" sz="1800" dirty="0" smtClean="0"/>
              <a:t>Desde </a:t>
            </a:r>
            <a:r>
              <a:rPr lang="es-CO" sz="1800" dirty="0"/>
              <a:t>el </a:t>
            </a:r>
            <a:r>
              <a:rPr lang="es-CO" sz="1800" u="sng" dirty="0"/>
              <a:t>1 de febrero de 2017 hasta el 31 de mayo de 2017</a:t>
            </a:r>
            <a:r>
              <a:rPr lang="es-CO" sz="1800" dirty="0"/>
              <a:t>. Los resúmenes pueden ser presentados en español o inglés, deben provenir de investigaciones originales y ser enviados al correo electrónico: </a:t>
            </a:r>
            <a:r>
              <a:rPr lang="es-CO" sz="1800" u="sng" dirty="0">
                <a:hlinkClick r:id="rId2"/>
              </a:rPr>
              <a:t>sem.agroforesteria@udca.edu.co</a:t>
            </a:r>
            <a:r>
              <a:rPr lang="es-CO" sz="1800" dirty="0"/>
              <a:t>. </a:t>
            </a:r>
            <a:r>
              <a:rPr lang="es-CO" sz="1800" u="sng" dirty="0"/>
              <a:t>En el asunto del mensaje poner el subtema al cual se aplica.</a:t>
            </a:r>
          </a:p>
          <a:p>
            <a:pPr marL="0" indent="0" algn="just">
              <a:buNone/>
            </a:pPr>
            <a:r>
              <a:rPr lang="es-CO" sz="1800" dirty="0"/>
              <a:t> </a:t>
            </a:r>
            <a:endParaRPr lang="es-CO" sz="1800" dirty="0" smtClean="0"/>
          </a:p>
          <a:p>
            <a:pPr marL="0" indent="0" algn="just">
              <a:buNone/>
            </a:pPr>
            <a:r>
              <a:rPr lang="es-CO" sz="1800" dirty="0" smtClean="0"/>
              <a:t>Los </a:t>
            </a:r>
            <a:r>
              <a:rPr lang="es-CO" sz="1800" dirty="0"/>
              <a:t>resúmenes deberán ser presentados en el formato diseñado para tal fin y cumplir con los siguientes lineamientos: </a:t>
            </a:r>
            <a:endParaRPr lang="es-CO" sz="1800" dirty="0" smtClean="0"/>
          </a:p>
          <a:p>
            <a:pPr marL="0" indent="0" algn="just">
              <a:buNone/>
            </a:pPr>
            <a:endParaRPr lang="es-CO" sz="1800" dirty="0" smtClean="0"/>
          </a:p>
          <a:p>
            <a:pPr algn="just"/>
            <a:r>
              <a:rPr lang="es-CO" sz="1800" dirty="0" smtClean="0"/>
              <a:t>Espacio </a:t>
            </a:r>
            <a:r>
              <a:rPr lang="es-CO" sz="1800" dirty="0"/>
              <a:t>sencillo y letra </a:t>
            </a:r>
            <a:r>
              <a:rPr lang="es-CO" sz="1800" dirty="0" err="1"/>
              <a:t>arial</a:t>
            </a:r>
            <a:r>
              <a:rPr lang="es-CO" sz="1800" dirty="0"/>
              <a:t> número 12. Incluir máximo cinco palabras clave, las contribuciones deberían contener de manera breve una introducción que justifique la relevancia del trabajo, objetivos, metodología, resultados y conclusiones. Además, indicar en el formato en que categoría se desea participar (poster o presentación oral), así como también el tema y subtema. Los resúmenes deben contener 350 palabras máximo. 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28649" y="5499847"/>
            <a:ext cx="7886701" cy="8606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 formato y lineamientos para presentación de trabajos estará próximamente disponible a través de la pagina web de la U.D.C.A  o puede solicitarla escribiendo al correo: </a:t>
            </a:r>
            <a:r>
              <a:rPr lang="es-CO" u="sng" dirty="0">
                <a:solidFill>
                  <a:schemeClr val="tx1"/>
                </a:solidFill>
                <a:hlinkClick r:id="rId2"/>
              </a:rPr>
              <a:t>sem.agroforesteria@udca.edu.co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5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95082" y="1129552"/>
            <a:ext cx="7100047" cy="4787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i="1" dirty="0" smtClean="0"/>
              <a:t>La evaluación de los trabajos y la selección de los mejores de ellos para las presentaciones orales y en poster estará a cargo de un comité científico conformado por  investigadores </a:t>
            </a:r>
            <a:r>
              <a:rPr lang="es-CO" sz="2400" i="1" dirty="0"/>
              <a:t>nacionales e </a:t>
            </a:r>
            <a:r>
              <a:rPr lang="es-CO" sz="2400" i="1" dirty="0" smtClean="0"/>
              <a:t>internacionales de amplia trayectoria, algunos de los cuales se mencionan a continuación……</a:t>
            </a:r>
            <a:endParaRPr lang="es-CO" sz="2400" i="1" dirty="0"/>
          </a:p>
        </p:txBody>
      </p:sp>
    </p:spTree>
    <p:extLst>
      <p:ext uri="{BB962C8B-B14F-4D97-AF65-F5344CB8AC3E}">
        <p14:creationId xmlns:p14="http://schemas.microsoft.com/office/powerpoint/2010/main" val="30717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2098" y="85725"/>
            <a:ext cx="7886700" cy="581025"/>
          </a:xfrm>
        </p:spPr>
        <p:txBody>
          <a:bodyPr>
            <a:normAutofit/>
          </a:bodyPr>
          <a:lstStyle/>
          <a:p>
            <a:pPr algn="ctr"/>
            <a:r>
              <a:rPr lang="es-CO" sz="2800" b="1" u="sng" dirty="0" smtClean="0"/>
              <a:t>COMITÉ CIENTÍFICO</a:t>
            </a:r>
            <a:endParaRPr lang="es-CO" sz="28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67043"/>
              </p:ext>
            </p:extLst>
          </p:nvPr>
        </p:nvGraphicFramePr>
        <p:xfrm>
          <a:off x="266467" y="666750"/>
          <a:ext cx="8637961" cy="5881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8007"/>
                <a:gridCol w="6889954"/>
              </a:tblGrid>
              <a:tr h="2358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none" dirty="0">
                          <a:solidFill>
                            <a:srgbClr val="C00000"/>
                          </a:solidFill>
                          <a:effectLst/>
                        </a:rPr>
                        <a:t>EDUARDO SOMARRIBA- CENTRO AGRONÓMICO TROPICAL DE INVESTIGACIÓN Y ENSEÑANZA – CATIE, COSTA RICA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>
                          <a:effectLst/>
                        </a:rPr>
                        <a:t>Formación y experiencia: </a:t>
                      </a:r>
                      <a:r>
                        <a:rPr lang="es-CO" sz="1200" dirty="0">
                          <a:effectLst/>
                        </a:rPr>
                        <a:t>PhD en Biología (Agroecología) de la Universidad de Michigan. Vinculado al CATIE desde 1989, donde actualmente dirige el Programa de Ganadería Sostenible (GAMMA). Ha asesorado a Gobiernos, proyectos de desarrollo y </a:t>
                      </a:r>
                      <a:r>
                        <a:rPr lang="es-CO" sz="1200" dirty="0" err="1">
                          <a:effectLst/>
                        </a:rPr>
                        <a:t>ONGs</a:t>
                      </a:r>
                      <a:r>
                        <a:rPr lang="es-CO" sz="1200" dirty="0">
                          <a:effectLst/>
                        </a:rPr>
                        <a:t> en América Latina, ha dirigido varios proyectos cacaoteros con un fuerte componente científico, varios de ellos con grupos indígenas y poblaciones autóctonas donde se ha integrado investigación aplicada y educación dentro del proceso de desarrollo. El Dr. Somarriba ha publicado más de 200 artículos científicos, manuales técnicos, y materiales educativos para universitarios, técnicos y productores</a:t>
                      </a:r>
                      <a:r>
                        <a:rPr lang="es-CO" sz="1200" dirty="0" smtClean="0">
                          <a:effectLst/>
                        </a:rPr>
                        <a:t>. </a:t>
                      </a:r>
                      <a:r>
                        <a:rPr lang="es-CO" sz="1200" b="1" u="sng" dirty="0" smtClean="0">
                          <a:effectLst/>
                        </a:rPr>
                        <a:t>Áreas </a:t>
                      </a:r>
                      <a:r>
                        <a:rPr lang="es-CO" sz="1200" b="1" u="sng" dirty="0">
                          <a:effectLst/>
                        </a:rPr>
                        <a:t>de investigación: </a:t>
                      </a:r>
                      <a:r>
                        <a:rPr lang="es-CO" sz="1200" dirty="0">
                          <a:effectLst/>
                        </a:rPr>
                        <a:t>Su principal campo de investigación es el manejo óptimo de árboles en fincas (agricultura arbolada), sistemas agroforestales </a:t>
                      </a:r>
                      <a:r>
                        <a:rPr lang="es-CO" sz="1200" dirty="0" err="1">
                          <a:effectLst/>
                        </a:rPr>
                        <a:t>multi</a:t>
                      </a:r>
                      <a:r>
                        <a:rPr lang="es-CO" sz="1200" dirty="0">
                          <a:effectLst/>
                        </a:rPr>
                        <a:t>-estratos con café y cacao, y producción de madera en fincas. 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1523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>
                          <a:solidFill>
                            <a:srgbClr val="C00000"/>
                          </a:solidFill>
                          <a:effectLst/>
                        </a:rPr>
                        <a:t>TRENT BLARE – CENTRO INTERNACIONAL DE INVESTIGACIÓN AGROFORESTAL – ICRAF, PERÚ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>
                          <a:effectLst/>
                        </a:rPr>
                        <a:t>Formación y experiencia: </a:t>
                      </a:r>
                      <a:r>
                        <a:rPr lang="es-CO" sz="1200" dirty="0">
                          <a:effectLst/>
                        </a:rPr>
                        <a:t>Doctorado en economía agrícola de la Universidad de Florida, Estados Unidos. Desde el 2014 se encuentra vinculado con el ICRAF- Latinoamérica, trabajó como docente e investigador asistente en la Universidad de Florida y como </a:t>
                      </a:r>
                      <a:r>
                        <a:rPr lang="es-CO" sz="1200" u="none" strike="noStrike" dirty="0">
                          <a:effectLst/>
                          <a:hlinkClick r:id="rId2" tooltip="Averigua más sobre este cargo"/>
                        </a:rPr>
                        <a:t>Especialista en Desarrollo</a:t>
                      </a:r>
                      <a:r>
                        <a:rPr lang="es-CO" sz="1200" dirty="0">
                          <a:effectLst/>
                        </a:rPr>
                        <a:t> del </a:t>
                      </a:r>
                      <a:r>
                        <a:rPr lang="es-CO" sz="1200" u="none" strike="noStrike" dirty="0">
                          <a:effectLst/>
                          <a:hlinkClick r:id="rId3"/>
                        </a:rPr>
                        <a:t>Cuerpo de Paz Ecuador</a:t>
                      </a:r>
                      <a:r>
                        <a:rPr lang="es-CO" sz="12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>
                          <a:effectLst/>
                        </a:rPr>
                        <a:t>Áreas de investigación: </a:t>
                      </a:r>
                      <a:r>
                        <a:rPr lang="es-CO" sz="1200" dirty="0">
                          <a:effectLst/>
                        </a:rPr>
                        <a:t>Enfoque en el desarrollo de mercados inclusivos para productos agroforestales, los roles de género en las actividades agrícolas y la toma de decisiones en los hogares, la valoración económica de los beneficios ecológicos y de subsistencia de los sistemas agroforestales, esquemas de pago por servicios ambientales</a:t>
                      </a:r>
                      <a:r>
                        <a:rPr lang="es-CO" sz="1200" dirty="0" smtClean="0">
                          <a:effectLst/>
                        </a:rPr>
                        <a:t>.</a:t>
                      </a: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  <a:tr h="175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>
                          <a:solidFill>
                            <a:srgbClr val="C00000"/>
                          </a:solidFill>
                          <a:effectLst/>
                        </a:rPr>
                        <a:t>JUAN ANTONIO </a:t>
                      </a:r>
                      <a:r>
                        <a:rPr lang="es-CO" sz="12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LEOS-RODRÍGUEZ -UNIVERSIDAD </a:t>
                      </a:r>
                      <a:r>
                        <a:rPr lang="es-CO" sz="1200" b="1" u="sng" dirty="0">
                          <a:solidFill>
                            <a:srgbClr val="C00000"/>
                          </a:solidFill>
                          <a:effectLst/>
                        </a:rPr>
                        <a:t>AUTÓNOMA CHAPINGO, MÉXICO</a:t>
                      </a:r>
                      <a:endParaRPr lang="es-CO" sz="1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>
                          <a:effectLst/>
                        </a:rPr>
                        <a:t>Formación y experiencia: </a:t>
                      </a:r>
                      <a:r>
                        <a:rPr lang="es-CO" sz="1200" dirty="0">
                          <a:effectLst/>
                        </a:rPr>
                        <a:t>Maestría y PhD, Agricultura y Economía de los Recursos en la Universidad de California, Berkeley, EE.UU. Profesor de tiempo completo desde 1973 en la Universidad Autónoma Chapingo (</a:t>
                      </a:r>
                      <a:r>
                        <a:rPr lang="es-CO" sz="1200" dirty="0" err="1">
                          <a:effectLst/>
                        </a:rPr>
                        <a:t>UACh</a:t>
                      </a:r>
                      <a:r>
                        <a:rPr lang="es-CO" sz="1200" dirty="0">
                          <a:effectLst/>
                        </a:rPr>
                        <a:t>). Cofundador de la Maestría en Ciencias en Agroforestería para el Desarrollo Sostenible, en donde imparte desde su fundación la materia de Economía de los Recursos Naturales y Política Ambiental. Miembro del Sistema Nacional de Investigadores Nivel 1. Actualmente se desempeña como Coordinador de Estudios de Posgrado del Centro de Investigaciones Económicas, Sociales y Tecnológicas de la Agroindustria y la Agricultura Mundial (CIESTAAM) en Chapingo</a:t>
                      </a:r>
                      <a:r>
                        <a:rPr lang="es-CO" sz="1200" dirty="0" smtClean="0">
                          <a:effectLst/>
                        </a:rPr>
                        <a:t>. </a:t>
                      </a:r>
                      <a:r>
                        <a:rPr lang="es-CO" sz="1200" b="1" u="sng" dirty="0" smtClean="0">
                          <a:effectLst/>
                        </a:rPr>
                        <a:t>Áreas </a:t>
                      </a:r>
                      <a:r>
                        <a:rPr lang="es-CO" sz="1200" b="1" u="sng" dirty="0">
                          <a:effectLst/>
                        </a:rPr>
                        <a:t>de investigación: </a:t>
                      </a:r>
                      <a:r>
                        <a:rPr lang="es-CO" sz="1200" dirty="0">
                          <a:effectLst/>
                        </a:rPr>
                        <a:t>Economía de los recursos naturales; comercio internacional, medio ambiente e inocuidad; y Macroeconomía.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</a:tbl>
          </a:graphicData>
        </a:graphic>
      </p:graphicFrame>
      <p:pic>
        <p:nvPicPr>
          <p:cNvPr id="2056" name="Imagen 3" descr="Trent_Bl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8" y="3113694"/>
            <a:ext cx="1003206" cy="13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2" y="4742923"/>
            <a:ext cx="12477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" descr="Eduardo Somarri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3" y="1134571"/>
            <a:ext cx="137477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067338"/>
              </p:ext>
            </p:extLst>
          </p:nvPr>
        </p:nvGraphicFramePr>
        <p:xfrm>
          <a:off x="305921" y="238873"/>
          <a:ext cx="8637961" cy="65472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8007"/>
                <a:gridCol w="6889954"/>
              </a:tblGrid>
              <a:tr h="2358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JORGE FERNANDO NAVIA ESTRADA- UNIVERSIDAD DE NARIÑO- PASTO- </a:t>
                      </a:r>
                      <a:r>
                        <a:rPr lang="es-CO" sz="10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y experiencia:</a:t>
                      </a:r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PhD en Ciencias Agropecuarias con énfasis en Suelos y aguas de la Universidad Nacional de Colombia. Vinculado a la Universidad de Nariño como docente tiempo completo desde agosto del 2000, donde actualmente es Decano de la facultad de Ciencias Agrícolas y presidente de la RED agroforestal Universidades de Colombia (RAUC). Ha asesorando a diversas universidades en la creación y fortalecimiento de programas de pregrado y postgrado, ha dirigido varios proyectos en diversas líneas de la ciencia agroforestal, sistemas de producción y cambio climático, con un fuerte componente científico. Ha publicado más de 80 artículos científicos, y materiales educativos para universitarios, técnicos y productores. </a:t>
                      </a:r>
                      <a:r>
                        <a:rPr lang="es-CO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de Investigación: </a:t>
                      </a:r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rural,</a:t>
                      </a:r>
                      <a:r>
                        <a:rPr lang="es-CO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Agroforestales, en el diseño y establecimiento de arreglos </a:t>
                      </a:r>
                      <a:r>
                        <a:rPr lang="es-CO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silvoagrícolas</a:t>
                      </a:r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silvopastoriles. evaluaciones agroecológicas por la evaluación de interacciones árbol-cultivos-pecuario.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  <a:tr h="1523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HERNÁN J. ANDRADE – UNIVERSIDAD DEL TOLIMA, COLOMBIA</a:t>
                      </a:r>
                      <a:endParaRPr lang="es-CO" sz="1100" b="1" u="sng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</a:t>
                      </a:r>
                      <a:r>
                        <a:rPr lang="es-CO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experiencia:</a:t>
                      </a:r>
                      <a:r>
                        <a:rPr lang="es-CO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PhD en agroforestería tropical de la Universidad de Gales y el CATIE. Vinculado a la Universidad del Tolima desde el 2008, en donde es el líder del Grupo de Investigación PROECUT. Ha sido docente universitario en pregrado y posgrado, investigador y capacitador en varios países de América Latina y ha publicado más de 100 </a:t>
                      </a:r>
                      <a:r>
                        <a:rPr lang="es-CO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artículos </a:t>
                      </a:r>
                      <a:r>
                        <a:rPr lang="es-CO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científicos y técnicos, libros, cartillas y manuales para técnicos y estudiantes</a:t>
                      </a:r>
                      <a:r>
                        <a:rPr lang="es-CO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de investigación:</a:t>
                      </a: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enfoca en servicios </a:t>
                      </a:r>
                      <a:r>
                        <a:rPr lang="es-CO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ecosistémicos</a:t>
                      </a: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principalmente mitigación y adaptación al cambio climático, regulación hídrica y aquellos derivados de la conservación de la biodiversidad. También tiene investigaciones en interacciones biofísicas en sistemas agroforestales.</a:t>
                      </a:r>
                      <a:r>
                        <a:rPr lang="es-CO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  <a:tr h="175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u="sng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VANDREÉ JULIÁN PALACIOS BUCHELI – UNIVERSIDAD DE CIENCIAS APLICADAS Y AMBIENTALES U.D.C.A, COLOMBIA</a:t>
                      </a:r>
                      <a:endParaRPr lang="es-CO" sz="1000" b="1" u="sng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E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y experiencia: 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Magister en Ciencias Agrarias con énfasis en Desarrollo Empresarial Agropecuario de la Universidad Nacional de Colombia y con un pregrado en Ingeniería Agroforestal de la Universidad de Nariño, y candidato a doctor en Economía Agraria de la Universidad Humboldt de Berlín, Alemania. Los últimos once años se ha dedicado a investigar la agricultura tradicional de las comunidades indígenas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Camëntsá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Inga del Valle de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Sibundoy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Putumayo (Colombia), haciendo énfasis en la provisión de servicios </a:t>
                      </a:r>
                      <a:r>
                        <a:rPr lang="es-E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agroecosistémicos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derivados de los sistemas agroforestales. </a:t>
                      </a:r>
                      <a:r>
                        <a:rPr lang="es-E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de investigación: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investigación del señor Palacios se centrado en los huertos caseros, y su contribución a la seguridad alimentaria derivada de la biodiversidad que en ellos se alberga. De esta área de investigación han surgido algunas publicaciones en revistas científicas a nivel nacional e internacional, así como también presentaciones orales en eventos científicos.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1" marR="41591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5" y="449752"/>
            <a:ext cx="1628571" cy="20285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96" y="2812012"/>
            <a:ext cx="1628571" cy="14461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95" y="4737302"/>
            <a:ext cx="1560711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1207</Words>
  <Application>Microsoft Office PowerPoint</Application>
  <PresentationFormat>Presentación en pantalla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Organiza:</vt:lpstr>
      <vt:lpstr>Presentación de PowerPoint</vt:lpstr>
      <vt:lpstr> ANTECEDENTES DEL EVENTO   </vt:lpstr>
      <vt:lpstr>Temáticas del VI Seminario Internacional en Agroforestería </vt:lpstr>
      <vt:lpstr>PRESENTACIÓN DE TRABAJOS</vt:lpstr>
      <vt:lpstr>Presentación de PowerPoint</vt:lpstr>
      <vt:lpstr>COMITÉ CIENTÍFICO</vt:lpstr>
      <vt:lpstr>Presentación de PowerPoint</vt:lpstr>
      <vt:lpstr>INSCRIPCIONES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PROAGROFORES</dc:creator>
  <cp:lastModifiedBy>UDCA</cp:lastModifiedBy>
  <cp:revision>16</cp:revision>
  <dcterms:created xsi:type="dcterms:W3CDTF">2017-01-18T20:22:42Z</dcterms:created>
  <dcterms:modified xsi:type="dcterms:W3CDTF">2017-03-07T18:03:23Z</dcterms:modified>
</cp:coreProperties>
</file>