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handoutMasterIdLst>
    <p:handoutMasterId r:id="rId15"/>
  </p:handoutMasterIdLst>
  <p:sldIdLst>
    <p:sldId id="256" r:id="rId2"/>
    <p:sldId id="257" r:id="rId3"/>
    <p:sldId id="264" r:id="rId4"/>
    <p:sldId id="258" r:id="rId5"/>
    <p:sldId id="259" r:id="rId6"/>
    <p:sldId id="265" r:id="rId7"/>
    <p:sldId id="263" r:id="rId8"/>
    <p:sldId id="262" r:id="rId9"/>
    <p:sldId id="260" r:id="rId10"/>
    <p:sldId id="261" r:id="rId11"/>
    <p:sldId id="267" r:id="rId12"/>
    <p:sldId id="266" r:id="rId13"/>
    <p:sldId id="268" r:id="rId14"/>
  </p:sldIdLst>
  <p:sldSz cx="9144000" cy="5143500" type="screen16x9"/>
  <p:notesSz cx="9144000" cy="6858000"/>
  <p:defaultTextStyle>
    <a:defPPr>
      <a:defRPr lang="ko-KR"/>
    </a:defPPr>
    <a:lvl1pPr marL="0" indent="0" algn="l" defTabSz="914400">
      <a:buNone/>
      <a:defRPr lang="ko-KR" sz="1800" baseline="0" smtClean="0">
        <a:solidFill>
          <a:srgbClr val="000000"/>
        </a:solidFill>
        <a:latin typeface="±¼¸²"/>
        <a:ea typeface="±¼¸²"/>
      </a:defRPr>
    </a:lvl1pPr>
    <a:lvl2pPr marL="457200" lvl="1" indent="0" defTabSz="914400">
      <a:defRPr lang="ko-KR" smtClean="0"/>
    </a:lvl2pPr>
    <a:lvl3pPr marL="914400" lvl="2" indent="0" defTabSz="914400">
      <a:defRPr lang="ko-KR" smtClean="0"/>
    </a:lvl3pPr>
    <a:lvl4pPr marL="1371600" lvl="3" indent="0" defTabSz="914400">
      <a:defRPr lang="ko-KR" smtClean="0"/>
    </a:lvl4pPr>
    <a:lvl5pPr marL="1828800" lvl="4" indent="0" defTabSz="914400">
      <a:defRPr lang="ko-KR" smtClean="0"/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7" d="100"/>
          <a:sy n="77" d="100"/>
        </p:scale>
        <p:origin x="-1164" y="-3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mc:AlternateContent xmlns:mc="http://schemas.openxmlformats.org/markup-compatibility/2006" xmlns:p14="http://schemas.microsoft.com/office/powerpoint/2010/main">
  <mc:Choice Requires="p14">
    <p:handoutMaster xmlns:a="http://schemas.openxmlformats.org/drawingml/2006/main" xmlns:r="http://schemas.openxmlformats.org/officeDocument/2006/relationships" xmlns:p="http://schemas.openxmlformats.org/presentationml/2006/main">
      <p:cSld>
        <p:bg>
          <p:bgPr>
            <a:solidFill>
              <a:srgbClr val="FFFFFF"/>
            </a:solidFill>
            <a:effectLst/>
          </p:bgPr>
        </p:bg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Rect 0"/>
              <p:cNvSpPr txBox="1">
                <a:spLocks noGrp="1" noChangeArrowheads="1"/>
              </p:cNvSpPr>
              <p:nvPr>
                <p:ph type="hdr"/>
              </p:nvPr>
            </p:nvSpPr>
            <p:spPr>
              <a:xfrm>
                <a:off x="0" y="0"/>
                <a:ext cx="3963035" cy="343535"/>
              </a:xfrm>
              <a:prstGeom prst="rect">
                <a:avLst/>
              </a:prstGeom>
              <a:ln w="0">
                <a:noFill/>
                <a:prstDash/>
              </a:ln>
            </p:spPr>
            <p:txBody>
              <a:bodyPr vert="horz" wrap="square" lIns="76200" tIns="76200" rIns="76200" bIns="76200" anchor="t"/>
              <a:lstStyle/>
              <a:p>
                <a:pPr marL="0" indent="0" algn="l" defTabSz="5080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ko-KR" altLang="en-US" sz="1200" dirty="0" smtClean="0">
                  <a:solidFill>
                    <a:schemeClr val="tx1"/>
                  </a:solidFill>
                  <a:latin typeface="Times New Roman" charset="0"/>
                  <a:ea typeface="Times New Roman" charset="0"/>
                </a:endParaRPr>
              </a:p>
            </p:txBody>
          </p:sp>
          <p:sp>
            <p:nvSpPr>
              <p:cNvPr id="3" name="Rect 0"/>
              <p:cNvSpPr txBox="1">
                <a:spLocks noGrp="1" noChangeArrowheads="1"/>
              </p:cNvSpPr>
              <p:nvPr>
                <p:ph type="dt"/>
              </p:nvPr>
            </p:nvSpPr>
            <p:spPr>
              <a:xfrm>
                <a:off x="5181600" y="0"/>
                <a:ext cx="3963035" cy="335915"/>
              </a:xfrm>
              <a:prstGeom prst="rect">
                <a:avLst/>
              </a:prstGeom>
              <a:ln w="0">
                <a:noFill/>
                <a:prstDash/>
              </a:ln>
            </p:spPr>
            <p:txBody>
              <a:bodyPr vert="horz" wrap="square" lIns="76200" tIns="76200" rIns="76200" bIns="76200" anchor="t"/>
              <a:lstStyle/>
              <a:p>
                <a:pPr marL="0" indent="0" algn="r" defTabSz="5080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datetime1">
                  <a:rPr lang="ko-KR" altLang="en-US" sz="12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</a:rPr>
                  <a:t>2017-03-07</a:t>
                </a:fld>
                <a:endParaRPr lang="ko-KR" altLang="en-US" sz="1200" dirty="0" smtClean="0">
                  <a:solidFill>
                    <a:schemeClr val="tx1"/>
                  </a:solidFill>
                  <a:latin typeface="Times New Roman" charset="0"/>
                  <a:ea typeface="Times New Roman" charset="0"/>
                </a:endParaRPr>
              </a:p>
            </p:txBody>
          </p:sp>
          <p:sp>
            <p:nvSpPr>
              <p:cNvPr id="4" name="Rect 0"/>
              <p:cNvSpPr txBox="1">
                <a:spLocks noGrp="1" noChangeArrowheads="1"/>
              </p:cNvSpPr>
              <p:nvPr>
                <p:ph type="ftr"/>
              </p:nvPr>
            </p:nvSpPr>
            <p:spPr>
              <a:xfrm>
                <a:off x="0" y="6515100"/>
                <a:ext cx="3963035" cy="343535"/>
              </a:xfrm>
              <a:prstGeom prst="rect">
                <a:avLst/>
              </a:prstGeom>
              <a:ln w="0">
                <a:noFill/>
                <a:prstDash/>
              </a:ln>
            </p:spPr>
            <p:txBody>
              <a:bodyPr vert="horz" wrap="square" lIns="76200" tIns="76200" rIns="76200" bIns="76200" anchor="b"/>
              <a:lstStyle/>
              <a:p>
                <a:pPr marL="0" indent="0" algn="l" defTabSz="5080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ko-KR" altLang="en-US" sz="1200" dirty="0" smtClean="0">
                  <a:solidFill>
                    <a:schemeClr val="tx1"/>
                  </a:solidFill>
                  <a:latin typeface="Times New Roman" charset="0"/>
                  <a:ea typeface="Times New Roman" charset="0"/>
                </a:endParaRPr>
              </a:p>
            </p:txBody>
          </p:sp>
          <p:sp>
            <p:nvSpPr>
              <p:cNvPr id="5" name="Rect 0"/>
              <p:cNvSpPr txBox="1">
                <a:spLocks noGrp="1" noChangeArrowheads="1"/>
              </p:cNvSpPr>
              <p:nvPr>
                <p:ph type="sldNum" idx="12"/>
              </p:nvPr>
            </p:nvSpPr>
            <p:spPr>
              <a:xfrm>
                <a:off x="5181600" y="6515100"/>
                <a:ext cx="3963035" cy="336550"/>
              </a:xfrm>
              <a:prstGeom prst="rect">
                <a:avLst/>
              </a:prstGeom>
              <a:ln w="0">
                <a:noFill/>
                <a:prstDash/>
              </a:ln>
            </p:spPr>
            <p:txBody>
              <a:bodyPr vert="horz" wrap="square" lIns="76200" tIns="76200" rIns="76200" bIns="76200" anchor="b"/>
              <a:lstStyle/>
              <a:p>
                <a:pPr marL="0" indent="0" algn="r" defTabSz="5080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</a:rPr>
                  <a:t>‹Nº›</a:t>
                </a:fld>
                <a:endParaRPr lang="ko-KR" altLang="en-US" sz="1200" dirty="0" smtClean="0">
                  <a:solidFill>
                    <a:schemeClr val="tx1"/>
                  </a:solidFill>
                  <a:latin typeface="Times New Roman" charset="0"/>
                  <a:ea typeface="Times New Roman" charset="0"/>
                </a:endParaRPr>
              </a:p>
            </p:txBody>
          </p:sp>
        </p:spTree>
        <p:extLst>
          <p:ext uri="{BB962C8B-B14F-4D97-AF65-F5344CB8AC3E}">
            <p14:creationId val="3548997038"/>
          </p:ext>
        </p:extLst>
      </p:cSld>
      <p:clrMap bg1="lt1" tx1="dk1" bg2="lt2" tx2="dk2" accent1="accent1" accent2="accent2" accent3="accent3" accent4="accent4" accent5="accent5" accent6="accent6" hlink="hlink" folHlink="folHlink"/>
    </p:handoutMaster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 noChangeArrowheads="1"/>
          </p:cNvSpPr>
          <p:nvPr>
            <p:ph type="ctrTitle"/>
          </p:nvPr>
        </p:nvSpPr>
        <p:spPr>
          <a:xfrm>
            <a:off x="685800" y="1598295"/>
            <a:ext cx="7773035" cy="110426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Edit Title Master Style</a:t>
            </a:r>
            <a:endParaRPr lang="ko-KR" altLang="en-US" sz="44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3" name="Subtitle 1"/>
          <p:cNvSpPr txBox="1"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1435" cy="131699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Edit Subtitle Master Style</a:t>
            </a:r>
            <a:endParaRPr lang="ko-KR" altLang="en-US" sz="24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4" name="Slide Number Placeholder 1"/>
          <p:cNvSpPr txBox="1">
            <a:spLocks noGrp="1" noChangeArrowheads="1"/>
          </p:cNvSpPr>
          <p:nvPr>
            <p:ph type="sldNum" idx="12"/>
          </p:nvPr>
        </p:nvSpPr>
        <p:spPr>
          <a:xfrm>
            <a:off x="6858000" y="4697730"/>
            <a:ext cx="1829435" cy="3435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dirty="0" smtClean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‹Nº›</a:t>
            </a:fld>
            <a:endParaRPr lang="ko-KR" altLang="en-US" sz="900" dirty="0" smtClean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5" name="Date Placeholder 1"/>
          <p:cNvSpPr txBox="1">
            <a:spLocks noGrp="1" noChangeArrowheads="1"/>
          </p:cNvSpPr>
          <p:nvPr>
            <p:ph type="dt" idx="10"/>
          </p:nvPr>
        </p:nvSpPr>
        <p:spPr>
          <a:xfrm>
            <a:off x="457200" y="4697730"/>
            <a:ext cx="1829435" cy="3435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900" dirty="0" smtClean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2017-03-07</a:t>
            </a:fld>
            <a:endParaRPr lang="ko-KR" altLang="en-US" sz="900" dirty="0" smtClean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6" name="Footer Placeholder 1"/>
          <p:cNvSpPr txBox="1">
            <a:spLocks noGrp="1" noChangeArrowheads="1"/>
          </p:cNvSpPr>
          <p:nvPr>
            <p:ph type="ftr" idx="11"/>
          </p:nvPr>
        </p:nvSpPr>
        <p:spPr>
          <a:xfrm>
            <a:off x="3200400" y="4697730"/>
            <a:ext cx="2743835" cy="3435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900" dirty="0" smtClean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Footer</a:t>
            </a:r>
            <a:endParaRPr lang="ko-KR" altLang="en-US" sz="900" dirty="0" smtClean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05740"/>
            <a:ext cx="8230235" cy="85788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Edit Title Master Style</a:t>
            </a:r>
            <a:endParaRPr lang="ko-KR" altLang="en-US" sz="44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3" name="Vertical Text Placeholder 1"/>
          <p:cNvSpPr txBox="1">
            <a:spLocks noGrp="1" noChangeArrowheads="1"/>
          </p:cNvSpPr>
          <p:nvPr>
            <p:ph type="body" orient="vert" idx="1"/>
          </p:nvPr>
        </p:nvSpPr>
        <p:spPr>
          <a:xfrm>
            <a:off x="457200" y="1200150"/>
            <a:ext cx="8230235" cy="3395345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lang="en-US" altLang="ko-KR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Tap to edit Master text styles</a:t>
            </a:r>
            <a:endParaRPr lang="ko-KR" altLang="en-US" sz="28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lang="en-US" altLang="ko-K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Second level</a:t>
            </a:r>
            <a:endParaRPr lang="ko-KR" altLang="en-US" sz="24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lang="en-US" altLang="ko-KR" sz="20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Level 3</a:t>
            </a:r>
            <a:endParaRPr lang="ko-KR" altLang="en-US" sz="20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lang="en-US" altLang="ko-KR" sz="18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Fourth level</a:t>
            </a:r>
            <a:endParaRPr lang="ko-KR" altLang="en-US" sz="18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lang="en-US" altLang="ko-KR" sz="16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Fifth level</a:t>
            </a:r>
            <a:endParaRPr lang="ko-KR" altLang="en-US" sz="16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4" name="Slide Number Placeholder 1"/>
          <p:cNvSpPr txBox="1">
            <a:spLocks noGrp="1" noChangeArrowheads="1"/>
          </p:cNvSpPr>
          <p:nvPr>
            <p:ph type="sldNum" idx="12"/>
          </p:nvPr>
        </p:nvSpPr>
        <p:spPr>
          <a:xfrm>
            <a:off x="6858000" y="4697730"/>
            <a:ext cx="1829435" cy="3435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dirty="0" smtClean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‹Nº›</a:t>
            </a:fld>
            <a:endParaRPr lang="ko-KR" altLang="en-US" sz="900" dirty="0" smtClean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5" name="Date Placeholder 1"/>
          <p:cNvSpPr txBox="1">
            <a:spLocks noGrp="1" noChangeArrowheads="1"/>
          </p:cNvSpPr>
          <p:nvPr>
            <p:ph type="dt" idx="10"/>
          </p:nvPr>
        </p:nvSpPr>
        <p:spPr>
          <a:xfrm>
            <a:off x="457200" y="4697730"/>
            <a:ext cx="1829435" cy="3435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900" dirty="0" smtClean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2017-03-07</a:t>
            </a:fld>
            <a:endParaRPr lang="ko-KR" altLang="en-US" sz="900" dirty="0" smtClean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6" name="Footer Placeholder 1"/>
          <p:cNvSpPr txBox="1">
            <a:spLocks noGrp="1" noChangeArrowheads="1"/>
          </p:cNvSpPr>
          <p:nvPr>
            <p:ph type="ftr" idx="11"/>
          </p:nvPr>
        </p:nvSpPr>
        <p:spPr>
          <a:xfrm>
            <a:off x="3200400" y="4697730"/>
            <a:ext cx="2743835" cy="3435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900" dirty="0" smtClean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Footer</a:t>
            </a:r>
            <a:endParaRPr lang="ko-KR" altLang="en-US" sz="900" dirty="0" smtClean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 noChangeArrowheads="1"/>
          </p:cNvSpPr>
          <p:nvPr>
            <p:ph type="title" orient="vert"/>
          </p:nvPr>
        </p:nvSpPr>
        <p:spPr>
          <a:xfrm>
            <a:off x="6629400" y="205740"/>
            <a:ext cx="2058035" cy="4389755"/>
          </a:xfrm>
          <a:prstGeom prst="rect">
            <a:avLst/>
          </a:prstGeom>
        </p:spPr>
        <p:txBody>
          <a:bodyPr vert="eaVert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Edit Subtitle Master Style</a:t>
            </a:r>
            <a:endParaRPr lang="ko-KR" altLang="en-US" sz="44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3" name="Vertical Text Placeholder 1"/>
          <p:cNvSpPr txBox="1">
            <a:spLocks noGrp="1" noChangeArrowheads="1"/>
          </p:cNvSpPr>
          <p:nvPr>
            <p:ph type="body" orient="vert" idx="1"/>
          </p:nvPr>
        </p:nvSpPr>
        <p:spPr>
          <a:xfrm>
            <a:off x="457200" y="205740"/>
            <a:ext cx="6026150" cy="4389755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lang="en-US" altLang="ko-KR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Tap to edit Master text styles</a:t>
            </a:r>
            <a:endParaRPr lang="ko-KR" altLang="en-US" sz="28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lang="en-US" altLang="ko-K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Second level</a:t>
            </a:r>
            <a:endParaRPr lang="ko-KR" altLang="en-US" sz="24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lang="en-US" altLang="ko-KR" sz="20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Level 3</a:t>
            </a:r>
            <a:endParaRPr lang="ko-KR" altLang="en-US" sz="20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lang="en-US" altLang="ko-KR" sz="18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Fourth level</a:t>
            </a:r>
            <a:endParaRPr lang="ko-KR" altLang="en-US" sz="18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lang="en-US" altLang="ko-KR" sz="16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Fifth level</a:t>
            </a:r>
            <a:endParaRPr lang="ko-KR" altLang="en-US" sz="16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4" name="Slide Number Placeholder 1"/>
          <p:cNvSpPr txBox="1">
            <a:spLocks noGrp="1" noChangeArrowheads="1"/>
          </p:cNvSpPr>
          <p:nvPr>
            <p:ph type="sldNum" idx="12"/>
          </p:nvPr>
        </p:nvSpPr>
        <p:spPr>
          <a:xfrm>
            <a:off x="6858000" y="4697730"/>
            <a:ext cx="1829435" cy="3435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dirty="0" smtClean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‹Nº›</a:t>
            </a:fld>
            <a:endParaRPr lang="ko-KR" altLang="en-US" sz="900" dirty="0" smtClean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5" name="Date Placeholder 1"/>
          <p:cNvSpPr txBox="1">
            <a:spLocks noGrp="1" noChangeArrowheads="1"/>
          </p:cNvSpPr>
          <p:nvPr>
            <p:ph type="dt" idx="10"/>
          </p:nvPr>
        </p:nvSpPr>
        <p:spPr>
          <a:xfrm>
            <a:off x="457200" y="4697730"/>
            <a:ext cx="1829435" cy="3435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900" dirty="0" smtClean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2017-03-07</a:t>
            </a:fld>
            <a:endParaRPr lang="ko-KR" altLang="en-US" sz="900" dirty="0" smtClean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6" name="Footer Placeholder 1"/>
          <p:cNvSpPr txBox="1">
            <a:spLocks noGrp="1" noChangeArrowheads="1"/>
          </p:cNvSpPr>
          <p:nvPr>
            <p:ph type="ftr" idx="11"/>
          </p:nvPr>
        </p:nvSpPr>
        <p:spPr>
          <a:xfrm>
            <a:off x="3200400" y="4697730"/>
            <a:ext cx="2743835" cy="3435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900" dirty="0" smtClean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Footer</a:t>
            </a:r>
            <a:endParaRPr lang="ko-KR" altLang="en-US" sz="900" dirty="0" smtClean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05740"/>
            <a:ext cx="8230235" cy="85788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Edit Title Master Style</a:t>
            </a:r>
            <a:endParaRPr lang="ko-KR" altLang="en-US" sz="44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3" name="Content Placeholder 1"/>
          <p:cNvSpPr txBox="1">
            <a:spLocks noGrp="1" noChangeArrowheads="1"/>
          </p:cNvSpPr>
          <p:nvPr>
            <p:ph idx="1"/>
          </p:nvPr>
        </p:nvSpPr>
        <p:spPr>
          <a:xfrm>
            <a:off x="457200" y="1200150"/>
            <a:ext cx="8230235" cy="339534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lang="en-US" altLang="ko-KR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Tap to edit Master text styles</a:t>
            </a:r>
            <a:endParaRPr lang="ko-KR" altLang="en-US" sz="28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lang="en-US" altLang="ko-K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Second level</a:t>
            </a:r>
            <a:endParaRPr lang="ko-KR" altLang="en-US" sz="24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lang="en-US" altLang="ko-KR" sz="20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Level 3</a:t>
            </a:r>
            <a:endParaRPr lang="ko-KR" altLang="en-US" sz="20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lang="en-US" altLang="ko-KR" sz="18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Fourth level</a:t>
            </a:r>
            <a:endParaRPr lang="ko-KR" altLang="en-US" sz="18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lang="en-US" altLang="ko-KR" sz="16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Fifth level</a:t>
            </a:r>
            <a:endParaRPr lang="ko-KR" altLang="en-US" sz="16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4" name="Slide Number Placeholder 1"/>
          <p:cNvSpPr txBox="1">
            <a:spLocks noGrp="1" noChangeArrowheads="1"/>
          </p:cNvSpPr>
          <p:nvPr>
            <p:ph type="sldNum" idx="12"/>
          </p:nvPr>
        </p:nvSpPr>
        <p:spPr>
          <a:xfrm>
            <a:off x="6858000" y="4697730"/>
            <a:ext cx="1829435" cy="3435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dirty="0" smtClean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‹Nº›</a:t>
            </a:fld>
            <a:endParaRPr lang="ko-KR" altLang="en-US" sz="900" dirty="0" smtClean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5" name="Date Placeholder 1"/>
          <p:cNvSpPr txBox="1">
            <a:spLocks noGrp="1" noChangeArrowheads="1"/>
          </p:cNvSpPr>
          <p:nvPr>
            <p:ph type="dt" idx="10"/>
          </p:nvPr>
        </p:nvSpPr>
        <p:spPr>
          <a:xfrm>
            <a:off x="457200" y="4697730"/>
            <a:ext cx="1829435" cy="3435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900" dirty="0" smtClean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2017-03-07</a:t>
            </a:fld>
            <a:endParaRPr lang="ko-KR" altLang="en-US" sz="900" dirty="0" smtClean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6" name="Footer Placeholder 1"/>
          <p:cNvSpPr txBox="1">
            <a:spLocks noGrp="1" noChangeArrowheads="1"/>
          </p:cNvSpPr>
          <p:nvPr>
            <p:ph type="ftr" idx="11"/>
          </p:nvPr>
        </p:nvSpPr>
        <p:spPr>
          <a:xfrm>
            <a:off x="3200400" y="4697730"/>
            <a:ext cx="2743835" cy="3435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900" dirty="0" smtClean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Footer</a:t>
            </a:r>
            <a:endParaRPr lang="ko-KR" altLang="en-US" sz="900" dirty="0" smtClean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 noChangeArrowheads="1"/>
          </p:cNvSpPr>
          <p:nvPr>
            <p:ph type="title"/>
          </p:nvPr>
        </p:nvSpPr>
        <p:spPr>
          <a:xfrm>
            <a:off x="722630" y="2181225"/>
            <a:ext cx="7772400" cy="112458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Edit Subtitle Master Style</a:t>
            </a:r>
            <a:endParaRPr lang="ko-KR" altLang="en-US" sz="40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3" name="Text Placeholder 1"/>
          <p:cNvSpPr txBox="1">
            <a:spLocks noGrp="1" noChangeArrowheads="1"/>
          </p:cNvSpPr>
          <p:nvPr>
            <p:ph type="body" idx="1"/>
          </p:nvPr>
        </p:nvSpPr>
        <p:spPr>
          <a:xfrm>
            <a:off x="722630" y="3305175"/>
            <a:ext cx="7772400" cy="102235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Edit Subtitle Master Style</a:t>
            </a:r>
            <a:endParaRPr lang="ko-KR" altLang="en-US" sz="20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4" name="Slide Number Placeholder 1"/>
          <p:cNvSpPr txBox="1">
            <a:spLocks noGrp="1" noChangeArrowheads="1"/>
          </p:cNvSpPr>
          <p:nvPr>
            <p:ph type="sldNum" idx="12"/>
          </p:nvPr>
        </p:nvSpPr>
        <p:spPr>
          <a:xfrm>
            <a:off x="6858000" y="4697730"/>
            <a:ext cx="1829435" cy="3435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dirty="0" smtClean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‹Nº›</a:t>
            </a:fld>
            <a:endParaRPr lang="ko-KR" altLang="en-US" sz="900" dirty="0" smtClean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5" name="Date Placeholder 1"/>
          <p:cNvSpPr txBox="1">
            <a:spLocks noGrp="1" noChangeArrowheads="1"/>
          </p:cNvSpPr>
          <p:nvPr>
            <p:ph type="dt" idx="10"/>
          </p:nvPr>
        </p:nvSpPr>
        <p:spPr>
          <a:xfrm>
            <a:off x="457200" y="4697730"/>
            <a:ext cx="1829435" cy="3435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900" dirty="0" smtClean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2017-03-07</a:t>
            </a:fld>
            <a:endParaRPr lang="ko-KR" altLang="en-US" sz="900" dirty="0" smtClean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6" name="Footer Placeholder 1"/>
          <p:cNvSpPr txBox="1">
            <a:spLocks noGrp="1" noChangeArrowheads="1"/>
          </p:cNvSpPr>
          <p:nvPr>
            <p:ph type="ftr" idx="11"/>
          </p:nvPr>
        </p:nvSpPr>
        <p:spPr>
          <a:xfrm>
            <a:off x="3200400" y="4697730"/>
            <a:ext cx="2743835" cy="3435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900" dirty="0" smtClean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Footer</a:t>
            </a:r>
            <a:endParaRPr lang="ko-KR" altLang="en-US" sz="900" dirty="0" smtClean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05740"/>
            <a:ext cx="8230235" cy="85788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Edit Title Master Style</a:t>
            </a:r>
            <a:endParaRPr lang="ko-KR" altLang="en-US" sz="44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3" name="Content Placeholder 1"/>
          <p:cNvSpPr txBox="1">
            <a:spLocks noGrp="1" noChangeArrowheads="1"/>
          </p:cNvSpPr>
          <p:nvPr>
            <p:ph idx="1"/>
          </p:nvPr>
        </p:nvSpPr>
        <p:spPr>
          <a:xfrm>
            <a:off x="457200" y="1200150"/>
            <a:ext cx="4042410" cy="339534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lang="en-US" altLang="ko-KR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Tap to edit Master text styles</a:t>
            </a:r>
            <a:endParaRPr lang="ko-KR" altLang="en-US" sz="28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lang="en-US" altLang="ko-K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Second level</a:t>
            </a:r>
            <a:endParaRPr lang="ko-KR" altLang="en-US" sz="24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lang="en-US" altLang="ko-KR" sz="20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Level 3</a:t>
            </a:r>
            <a:endParaRPr lang="ko-KR" altLang="en-US" sz="20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lang="en-US" altLang="ko-KR" sz="18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Fourth level</a:t>
            </a:r>
            <a:endParaRPr lang="ko-KR" altLang="en-US" sz="18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lang="en-US" altLang="ko-KR" sz="16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Fifth level</a:t>
            </a:r>
            <a:endParaRPr lang="ko-KR" altLang="en-US" sz="16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4" name="Content Placeholder 1"/>
          <p:cNvSpPr txBox="1">
            <a:spLocks noGrp="1" noChangeArrowheads="1"/>
          </p:cNvSpPr>
          <p:nvPr>
            <p:ph idx="2"/>
          </p:nvPr>
        </p:nvSpPr>
        <p:spPr>
          <a:xfrm>
            <a:off x="4645025" y="1200150"/>
            <a:ext cx="4042410" cy="339534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lang="en-US" altLang="ko-KR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Tap to edit Master text styles</a:t>
            </a:r>
            <a:endParaRPr lang="ko-KR" altLang="en-US" sz="28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lang="en-US" altLang="ko-K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Second level</a:t>
            </a:r>
            <a:endParaRPr lang="ko-KR" altLang="en-US" sz="24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lang="en-US" altLang="ko-KR" sz="20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Level 3</a:t>
            </a:r>
            <a:endParaRPr lang="ko-KR" altLang="en-US" sz="20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lang="en-US" altLang="ko-KR" sz="18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Fourth level</a:t>
            </a:r>
            <a:endParaRPr lang="ko-KR" altLang="en-US" sz="18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lang="en-US" altLang="ko-KR" sz="16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Fifth level</a:t>
            </a:r>
            <a:endParaRPr lang="ko-KR" altLang="en-US" sz="16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5" name="Slide Number Placeholder 1"/>
          <p:cNvSpPr txBox="1">
            <a:spLocks noGrp="1" noChangeArrowheads="1"/>
          </p:cNvSpPr>
          <p:nvPr>
            <p:ph type="sldNum" idx="12"/>
          </p:nvPr>
        </p:nvSpPr>
        <p:spPr>
          <a:xfrm>
            <a:off x="6858000" y="4697730"/>
            <a:ext cx="1829435" cy="3435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dirty="0" smtClean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‹Nº›</a:t>
            </a:fld>
            <a:endParaRPr lang="ko-KR" altLang="en-US" sz="900" dirty="0" smtClean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6" name="Date Placeholder 1"/>
          <p:cNvSpPr txBox="1">
            <a:spLocks noGrp="1" noChangeArrowheads="1"/>
          </p:cNvSpPr>
          <p:nvPr>
            <p:ph type="dt" idx="10"/>
          </p:nvPr>
        </p:nvSpPr>
        <p:spPr>
          <a:xfrm>
            <a:off x="457200" y="4697730"/>
            <a:ext cx="1829435" cy="3435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900" dirty="0" smtClean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2017-03-07</a:t>
            </a:fld>
            <a:endParaRPr lang="ko-KR" altLang="en-US" sz="900" dirty="0" smtClean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7" name="Footer Placeholder 1"/>
          <p:cNvSpPr txBox="1">
            <a:spLocks noGrp="1" noChangeArrowheads="1"/>
          </p:cNvSpPr>
          <p:nvPr>
            <p:ph type="ftr" idx="11"/>
          </p:nvPr>
        </p:nvSpPr>
        <p:spPr>
          <a:xfrm>
            <a:off x="3200400" y="4697730"/>
            <a:ext cx="2743835" cy="3435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900" dirty="0" smtClean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Footer</a:t>
            </a:r>
            <a:endParaRPr lang="ko-KR" altLang="en-US" sz="900" dirty="0" smtClean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05740"/>
            <a:ext cx="8230235" cy="85788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Edit Title Master Style</a:t>
            </a:r>
            <a:endParaRPr lang="ko-KR" altLang="en-US" sz="44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3" name="Text Placeholder 1"/>
          <p:cNvSpPr txBox="1">
            <a:spLocks noGrp="1" noChangeArrowheads="1"/>
          </p:cNvSpPr>
          <p:nvPr>
            <p:ph type="body" idx="1"/>
          </p:nvPr>
        </p:nvSpPr>
        <p:spPr>
          <a:xfrm>
            <a:off x="457200" y="1152525"/>
            <a:ext cx="4042410" cy="48069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Edit Subtitle Master Style</a:t>
            </a:r>
            <a:endParaRPr lang="ko-KR" altLang="en-US" sz="24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4" name="Text Placeholder 1"/>
          <p:cNvSpPr txBox="1">
            <a:spLocks noGrp="1" noChangeArrowheads="1"/>
          </p:cNvSpPr>
          <p:nvPr>
            <p:ph type="body" idx="2"/>
          </p:nvPr>
        </p:nvSpPr>
        <p:spPr>
          <a:xfrm>
            <a:off x="4645025" y="1152525"/>
            <a:ext cx="4042410" cy="48069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Edit Subtitle Master Style</a:t>
            </a:r>
            <a:endParaRPr lang="ko-KR" altLang="en-US" sz="24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5" name="Content Placeholder 1"/>
          <p:cNvSpPr txBox="1">
            <a:spLocks noGrp="1" noChangeArrowheads="1"/>
          </p:cNvSpPr>
          <p:nvPr>
            <p:ph idx="3"/>
          </p:nvPr>
        </p:nvSpPr>
        <p:spPr>
          <a:xfrm>
            <a:off x="457200" y="1632585"/>
            <a:ext cx="4042410" cy="296291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lang="en-US" altLang="ko-KR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Tap to edit Master text styles</a:t>
            </a:r>
            <a:endParaRPr lang="ko-KR" altLang="en-US" sz="28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lang="en-US" altLang="ko-K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Second level</a:t>
            </a:r>
            <a:endParaRPr lang="ko-KR" altLang="en-US" sz="24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lang="en-US" altLang="ko-KR" sz="20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Level 3</a:t>
            </a:r>
            <a:endParaRPr lang="ko-KR" altLang="en-US" sz="20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lang="en-US" altLang="ko-KR" sz="18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Fourth level</a:t>
            </a:r>
            <a:endParaRPr lang="ko-KR" altLang="en-US" sz="18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lang="en-US" altLang="ko-KR" sz="16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Fifth level</a:t>
            </a:r>
            <a:endParaRPr lang="ko-KR" altLang="en-US" sz="16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6" name="Content Placeholder 1"/>
          <p:cNvSpPr txBox="1">
            <a:spLocks noGrp="1" noChangeArrowheads="1"/>
          </p:cNvSpPr>
          <p:nvPr>
            <p:ph idx="4"/>
          </p:nvPr>
        </p:nvSpPr>
        <p:spPr>
          <a:xfrm>
            <a:off x="4645025" y="1632585"/>
            <a:ext cx="4042410" cy="296291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lang="en-US" altLang="ko-KR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Tap to edit Master text styles</a:t>
            </a:r>
            <a:endParaRPr lang="ko-KR" altLang="en-US" sz="28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lang="en-US" altLang="ko-K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Second level</a:t>
            </a:r>
            <a:endParaRPr lang="ko-KR" altLang="en-US" sz="24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lang="en-US" altLang="ko-KR" sz="20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Level 3</a:t>
            </a:r>
            <a:endParaRPr lang="ko-KR" altLang="en-US" sz="20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lang="en-US" altLang="ko-KR" sz="18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Fourth level</a:t>
            </a:r>
            <a:endParaRPr lang="ko-KR" altLang="en-US" sz="18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lang="en-US" altLang="ko-KR" sz="16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Fifth level</a:t>
            </a:r>
            <a:endParaRPr lang="ko-KR" altLang="en-US" sz="16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7" name="Slide Number Placeholder 1"/>
          <p:cNvSpPr txBox="1">
            <a:spLocks noGrp="1" noChangeArrowheads="1"/>
          </p:cNvSpPr>
          <p:nvPr>
            <p:ph type="sldNum" idx="12"/>
          </p:nvPr>
        </p:nvSpPr>
        <p:spPr>
          <a:xfrm>
            <a:off x="6858000" y="4697730"/>
            <a:ext cx="1829435" cy="3435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dirty="0" smtClean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‹Nº›</a:t>
            </a:fld>
            <a:endParaRPr lang="ko-KR" altLang="en-US" sz="900" dirty="0" smtClean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8" name="Date Placeholder 1"/>
          <p:cNvSpPr txBox="1">
            <a:spLocks noGrp="1" noChangeArrowheads="1"/>
          </p:cNvSpPr>
          <p:nvPr>
            <p:ph type="dt" idx="10"/>
          </p:nvPr>
        </p:nvSpPr>
        <p:spPr>
          <a:xfrm>
            <a:off x="457200" y="4697730"/>
            <a:ext cx="1829435" cy="3435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900" dirty="0" smtClean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2017-03-07</a:t>
            </a:fld>
            <a:endParaRPr lang="ko-KR" altLang="en-US" sz="900" dirty="0" smtClean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9" name="Footer Placeholder 1"/>
          <p:cNvSpPr txBox="1">
            <a:spLocks noGrp="1" noChangeArrowheads="1"/>
          </p:cNvSpPr>
          <p:nvPr>
            <p:ph type="ftr" idx="11"/>
          </p:nvPr>
        </p:nvSpPr>
        <p:spPr>
          <a:xfrm>
            <a:off x="3200400" y="4697730"/>
            <a:ext cx="2743835" cy="3435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900" dirty="0" smtClean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Footer</a:t>
            </a:r>
            <a:endParaRPr lang="ko-KR" altLang="en-US" sz="900" dirty="0" smtClean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05740"/>
            <a:ext cx="8230235" cy="85788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Edit Title Master Style</a:t>
            </a:r>
            <a:endParaRPr lang="ko-KR" altLang="en-US" sz="44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3" name="Slide Number Placeholder 1"/>
          <p:cNvSpPr txBox="1">
            <a:spLocks noGrp="1" noChangeArrowheads="1"/>
          </p:cNvSpPr>
          <p:nvPr>
            <p:ph type="sldNum" idx="12"/>
          </p:nvPr>
        </p:nvSpPr>
        <p:spPr>
          <a:xfrm>
            <a:off x="6858000" y="4697730"/>
            <a:ext cx="1829435" cy="3435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dirty="0" smtClean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‹Nº›</a:t>
            </a:fld>
            <a:endParaRPr lang="ko-KR" altLang="en-US" sz="900" dirty="0" smtClean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4" name="Date Placeholder 1"/>
          <p:cNvSpPr txBox="1">
            <a:spLocks noGrp="1" noChangeArrowheads="1"/>
          </p:cNvSpPr>
          <p:nvPr>
            <p:ph type="dt" idx="10"/>
          </p:nvPr>
        </p:nvSpPr>
        <p:spPr>
          <a:xfrm>
            <a:off x="457200" y="4697730"/>
            <a:ext cx="1829435" cy="3435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900" dirty="0" smtClean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2017-03-07</a:t>
            </a:fld>
            <a:endParaRPr lang="ko-KR" altLang="en-US" sz="900" dirty="0" smtClean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5" name="Footer Placeholder 1"/>
          <p:cNvSpPr txBox="1">
            <a:spLocks noGrp="1" noChangeArrowheads="1"/>
          </p:cNvSpPr>
          <p:nvPr>
            <p:ph type="ftr" idx="11"/>
          </p:nvPr>
        </p:nvSpPr>
        <p:spPr>
          <a:xfrm>
            <a:off x="3200400" y="4697730"/>
            <a:ext cx="2743835" cy="3435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900" dirty="0" smtClean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Footer</a:t>
            </a:r>
            <a:endParaRPr lang="ko-KR" altLang="en-US" sz="900" dirty="0" smtClean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 noGrp="1" noChangeArrowheads="1"/>
          </p:cNvSpPr>
          <p:nvPr>
            <p:ph type="sldNum" idx="12"/>
          </p:nvPr>
        </p:nvSpPr>
        <p:spPr>
          <a:xfrm>
            <a:off x="6858000" y="4697730"/>
            <a:ext cx="1829435" cy="3435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dirty="0" smtClean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‹Nº›</a:t>
            </a:fld>
            <a:endParaRPr lang="ko-KR" altLang="en-US" sz="900" dirty="0" smtClean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3" name="Date Placeholder 1"/>
          <p:cNvSpPr txBox="1">
            <a:spLocks noGrp="1" noChangeArrowheads="1"/>
          </p:cNvSpPr>
          <p:nvPr>
            <p:ph type="dt" idx="10"/>
          </p:nvPr>
        </p:nvSpPr>
        <p:spPr>
          <a:xfrm>
            <a:off x="457200" y="4697730"/>
            <a:ext cx="1829435" cy="3435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900" dirty="0" smtClean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2017-03-07</a:t>
            </a:fld>
            <a:endParaRPr lang="ko-KR" altLang="en-US" sz="900" dirty="0" smtClean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4" name="Footer Placeholder 1"/>
          <p:cNvSpPr txBox="1">
            <a:spLocks noGrp="1" noChangeArrowheads="1"/>
          </p:cNvSpPr>
          <p:nvPr>
            <p:ph type="ftr" idx="11"/>
          </p:nvPr>
        </p:nvSpPr>
        <p:spPr>
          <a:xfrm>
            <a:off x="3200400" y="4697730"/>
            <a:ext cx="2743835" cy="3435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900" dirty="0" smtClean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Footer</a:t>
            </a:r>
            <a:endParaRPr lang="ko-KR" altLang="en-US" sz="900" dirty="0" smtClean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05740"/>
            <a:ext cx="3009265" cy="87185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Edit Subtitle Master Style</a:t>
            </a:r>
            <a:endParaRPr lang="ko-KR" altLang="en-US" sz="20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3" name="Content Placeholder 1"/>
          <p:cNvSpPr txBox="1">
            <a:spLocks noGrp="1" noChangeArrowheads="1"/>
          </p:cNvSpPr>
          <p:nvPr>
            <p:ph idx="1"/>
          </p:nvPr>
        </p:nvSpPr>
        <p:spPr>
          <a:xfrm>
            <a:off x="3575685" y="342900"/>
            <a:ext cx="5111750" cy="41154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lang="en-US" altLang="ko-KR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Tap to edit Master text styles</a:t>
            </a:r>
            <a:endParaRPr lang="ko-KR" altLang="en-US" sz="28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lang="en-US" altLang="ko-K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Second level</a:t>
            </a:r>
            <a:endParaRPr lang="ko-KR" altLang="en-US" sz="24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lang="en-US" altLang="ko-KR" sz="20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Level 3</a:t>
            </a:r>
            <a:endParaRPr lang="ko-KR" altLang="en-US" sz="20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lang="en-US" altLang="ko-KR" sz="18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Fourth level</a:t>
            </a:r>
            <a:endParaRPr lang="ko-KR" altLang="en-US" sz="18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lang="en-US" altLang="ko-KR" sz="16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Fifth level</a:t>
            </a:r>
            <a:endParaRPr lang="ko-KR" altLang="en-US" sz="16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4" name="Text Placeholder 1"/>
          <p:cNvSpPr txBox="1">
            <a:spLocks noGrp="1" noChangeArrowheads="1"/>
          </p:cNvSpPr>
          <p:nvPr>
            <p:ph type="body" idx="2"/>
          </p:nvPr>
        </p:nvSpPr>
        <p:spPr>
          <a:xfrm>
            <a:off x="457200" y="1076960"/>
            <a:ext cx="3009265" cy="35185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Edit Subtitle Master Style</a:t>
            </a:r>
            <a:endParaRPr lang="ko-KR" altLang="en-US" sz="14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5" name="Slide Number Placeholder 1"/>
          <p:cNvSpPr txBox="1">
            <a:spLocks noGrp="1" noChangeArrowheads="1"/>
          </p:cNvSpPr>
          <p:nvPr>
            <p:ph type="sldNum" idx="12"/>
          </p:nvPr>
        </p:nvSpPr>
        <p:spPr>
          <a:xfrm>
            <a:off x="6858000" y="4697730"/>
            <a:ext cx="1829435" cy="3435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dirty="0" smtClean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‹Nº›</a:t>
            </a:fld>
            <a:endParaRPr lang="ko-KR" altLang="en-US" sz="900" dirty="0" smtClean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6" name="Date Placeholder 1"/>
          <p:cNvSpPr txBox="1">
            <a:spLocks noGrp="1" noChangeArrowheads="1"/>
          </p:cNvSpPr>
          <p:nvPr>
            <p:ph type="dt" idx="10"/>
          </p:nvPr>
        </p:nvSpPr>
        <p:spPr>
          <a:xfrm>
            <a:off x="457200" y="4697730"/>
            <a:ext cx="1829435" cy="3435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900" dirty="0" smtClean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2017-03-07</a:t>
            </a:fld>
            <a:endParaRPr lang="ko-KR" altLang="en-US" sz="900" dirty="0" smtClean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7" name="Footer Placeholder 1"/>
          <p:cNvSpPr txBox="1">
            <a:spLocks noGrp="1" noChangeArrowheads="1"/>
          </p:cNvSpPr>
          <p:nvPr>
            <p:ph type="ftr" idx="11"/>
          </p:nvPr>
        </p:nvSpPr>
        <p:spPr>
          <a:xfrm>
            <a:off x="3200400" y="4697730"/>
            <a:ext cx="2743835" cy="3435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900" dirty="0" smtClean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Footer</a:t>
            </a:r>
            <a:endParaRPr lang="ko-KR" altLang="en-US" sz="900" dirty="0" smtClean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05740"/>
            <a:ext cx="3009265" cy="87185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Edit Subtitle Master Style</a:t>
            </a:r>
            <a:endParaRPr lang="ko-KR" altLang="en-US" sz="20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3" name="Text Placeholder 1"/>
          <p:cNvSpPr txBox="1">
            <a:spLocks noGrp="1" noChangeArrowheads="1"/>
          </p:cNvSpPr>
          <p:nvPr>
            <p:ph type="body" idx="1"/>
          </p:nvPr>
        </p:nvSpPr>
        <p:spPr>
          <a:xfrm>
            <a:off x="457200" y="1076960"/>
            <a:ext cx="3009265" cy="35185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Edit Subtitle Master Style</a:t>
            </a:r>
            <a:endParaRPr lang="ko-KR" altLang="en-US" sz="14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4" name="Picture Placeholder 1"/>
          <p:cNvSpPr txBox="1">
            <a:spLocks noGrp="1" noChangeArrowheads="1"/>
          </p:cNvSpPr>
          <p:nvPr>
            <p:ph type="pic" idx="2"/>
          </p:nvPr>
        </p:nvSpPr>
        <p:spPr>
          <a:xfrm>
            <a:off x="3575685" y="342900"/>
            <a:ext cx="5111750" cy="41154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Picture</a:t>
            </a:r>
            <a:endParaRPr lang="ko-KR" altLang="en-US" sz="20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5" name="Slide Number Placeholder 1"/>
          <p:cNvSpPr txBox="1">
            <a:spLocks noGrp="1" noChangeArrowheads="1"/>
          </p:cNvSpPr>
          <p:nvPr>
            <p:ph type="sldNum" idx="12"/>
          </p:nvPr>
        </p:nvSpPr>
        <p:spPr>
          <a:xfrm>
            <a:off x="6858000" y="4697730"/>
            <a:ext cx="1829435" cy="3435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dirty="0" smtClean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‹Nº›</a:t>
            </a:fld>
            <a:endParaRPr lang="ko-KR" altLang="en-US" sz="900" dirty="0" smtClean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6" name="Date Placeholder 1"/>
          <p:cNvSpPr txBox="1">
            <a:spLocks noGrp="1" noChangeArrowheads="1"/>
          </p:cNvSpPr>
          <p:nvPr>
            <p:ph type="dt" idx="10"/>
          </p:nvPr>
        </p:nvSpPr>
        <p:spPr>
          <a:xfrm>
            <a:off x="457200" y="4697730"/>
            <a:ext cx="1829435" cy="3435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900" dirty="0" smtClean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2017-03-07</a:t>
            </a:fld>
            <a:endParaRPr lang="ko-KR" altLang="en-US" sz="900" dirty="0" smtClean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7" name="Footer Placeholder 1"/>
          <p:cNvSpPr txBox="1">
            <a:spLocks noGrp="1" noChangeArrowheads="1"/>
          </p:cNvSpPr>
          <p:nvPr>
            <p:ph type="ftr" idx="11"/>
          </p:nvPr>
        </p:nvSpPr>
        <p:spPr>
          <a:xfrm>
            <a:off x="3200400" y="4697730"/>
            <a:ext cx="2743835" cy="3435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900" dirty="0" smtClean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Footer</a:t>
            </a:r>
            <a:endParaRPr lang="ko-KR" altLang="en-US" sz="900" dirty="0" smtClean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8FBF6">
                <a:lumMod val="5000"/>
                <a:lumOff val="95000"/>
              </a:srgbClr>
            </a:gs>
            <a:gs pos="74000">
              <a:srgbClr val="BEDCAA">
                <a:lumMod val="45000"/>
                <a:lumOff val="55000"/>
              </a:srgbClr>
            </a:gs>
            <a:gs pos="83000">
              <a:srgbClr val="BEDCAA">
                <a:lumMod val="45000"/>
                <a:lumOff val="55000"/>
              </a:srgbClr>
            </a:gs>
            <a:gs pos="100000">
              <a:srgbClr val="D4E8C6">
                <a:lumMod val="30000"/>
                <a:lumOff val="7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05740"/>
            <a:ext cx="8230235" cy="85788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Edit Title Master Style</a:t>
            </a:r>
            <a:endParaRPr lang="ko-KR" altLang="en-US" sz="44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3" name="Text Placeholder 1"/>
          <p:cNvSpPr txBox="1"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230235" cy="339534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lang="en-US" altLang="ko-KR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Tap to edit Master text styles</a:t>
            </a:r>
            <a:endParaRPr lang="ko-KR" altLang="en-US" sz="28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lang="en-US" altLang="ko-K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Second level</a:t>
            </a:r>
            <a:endParaRPr lang="ko-KR" altLang="en-US" sz="24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lang="en-US" altLang="ko-KR" sz="20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Level 3</a:t>
            </a:r>
            <a:endParaRPr lang="ko-KR" altLang="en-US" sz="20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lang="en-US" altLang="ko-KR" sz="18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Fourth level</a:t>
            </a:r>
            <a:endParaRPr lang="ko-KR" altLang="en-US" sz="18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lang="en-US" altLang="ko-KR" sz="16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Fifth level</a:t>
            </a:r>
            <a:endParaRPr lang="ko-KR" altLang="en-US" sz="16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4" name="Slide Number Placeholder 1"/>
          <p:cNvSpPr txBox="1">
            <a:spLocks noGrp="1" noChangeArrowheads="1"/>
          </p:cNvSpPr>
          <p:nvPr>
            <p:ph type="sldNum" idx="12"/>
          </p:nvPr>
        </p:nvSpPr>
        <p:spPr>
          <a:xfrm>
            <a:off x="6858000" y="4697730"/>
            <a:ext cx="1829435" cy="3435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dirty="0" smtClean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‹Nº›</a:t>
            </a:fld>
            <a:endParaRPr lang="ko-KR" altLang="en-US" sz="18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5" name="Date Placeholder 1"/>
          <p:cNvSpPr txBox="1">
            <a:spLocks noGrp="1" noChangeArrowheads="1"/>
          </p:cNvSpPr>
          <p:nvPr>
            <p:ph type="dt" idx="2"/>
          </p:nvPr>
        </p:nvSpPr>
        <p:spPr>
          <a:xfrm>
            <a:off x="457200" y="4697730"/>
            <a:ext cx="1829435" cy="3435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900" dirty="0" smtClean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2017-03-07</a:t>
            </a:fld>
            <a:endParaRPr lang="ko-KR" altLang="en-US" sz="18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6" name="Footer Placeholder 1"/>
          <p:cNvSpPr txBox="1">
            <a:spLocks noGrp="1" noChangeArrowheads="1"/>
          </p:cNvSpPr>
          <p:nvPr>
            <p:ph type="ftr" idx="3"/>
          </p:nvPr>
        </p:nvSpPr>
        <p:spPr>
          <a:xfrm>
            <a:off x="3200400" y="4697730"/>
            <a:ext cx="2743835" cy="3435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900" dirty="0" smtClean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Footer</a:t>
            </a:r>
            <a:endParaRPr lang="ko-KR" altLang="en-US" sz="900" dirty="0" smtClean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xStyles>
    <p:titleStyle>
      <a:lvl1pPr marL="0" indent="0" algn="ctr" defTabSz="914400" latinLnBrk="1">
        <a:buNone/>
        <a:defRPr lang="ko-KR" sz="4400" baseline="0" smtClean="0">
          <a:solidFill>
            <a:srgbClr val="000000"/>
          </a:solidFill>
          <a:latin typeface="±¼¸²"/>
          <a:ea typeface="±¼¸²"/>
        </a:defRPr>
      </a:lvl1pPr>
    </p:titleStyle>
    <p:bodyStyle>
      <a:lvl1pPr marL="342900" indent="-342900" algn="l" defTabSz="914400" latinLnBrk="1">
        <a:spcBef>
          <a:spcPct val="20000"/>
        </a:spcBef>
        <a:buFont typeface="±¼¸²"/>
        <a:buChar char="•"/>
        <a:defRPr lang="ko-KR" sz="2800" baseline="0" smtClean="0">
          <a:solidFill>
            <a:srgbClr val="000000"/>
          </a:solidFill>
          <a:latin typeface="±¼¸²"/>
          <a:ea typeface="±¼¸²"/>
        </a:defRPr>
      </a:lvl1pPr>
      <a:lvl2pPr marL="742950" lvl="1" indent="-285750" defTabSz="914400" latinLnBrk="1">
        <a:buChar char="-"/>
        <a:defRPr lang="ko-KR" sz="2400" smtClean="0"/>
      </a:lvl2pPr>
      <a:lvl3pPr marL="1143000" lvl="2" indent="-228600" defTabSz="914400" latinLnBrk="1">
        <a:buChar char="●"/>
        <a:defRPr lang="ko-KR" sz="2000" smtClean="0"/>
      </a:lvl3pPr>
      <a:lvl4pPr marL="1600200" lvl="3" indent="-228600" defTabSz="914400" latinLnBrk="1">
        <a:buChar char="-"/>
        <a:defRPr lang="ko-KR" sz="1800" smtClean="0"/>
      </a:lvl4pPr>
      <a:lvl5pPr marL="2057400" lvl="4" indent="-228600" defTabSz="914400" latinLnBrk="1">
        <a:buChar char="»"/>
        <a:defRPr lang="ko-KR" sz="1800" smtClean="0"/>
      </a:lvl5pPr>
    </p:bodyStyle>
    <p:otherStyle>
      <a:lvl1pPr marL="0" indent="0" algn="l" defTabSz="914400" latinLnBrk="1">
        <a:buNone/>
        <a:defRPr lang="ko-KR" sz="1800" baseline="0" smtClean="0">
          <a:solidFill>
            <a:srgbClr val="000000"/>
          </a:solidFill>
          <a:latin typeface="±¼¸²"/>
          <a:ea typeface="±¼¸²"/>
        </a:defRPr>
      </a:lvl1pPr>
      <a:lvl2pPr marL="457200" lvl="1" indent="0" defTabSz="914400" latinLnBrk="1">
        <a:defRPr lang="ko-KR" smtClean="0"/>
      </a:lvl2pPr>
      <a:lvl3pPr marL="914400" lvl="2" indent="0" defTabSz="914400" latinLnBrk="1">
        <a:defRPr lang="ko-KR" smtClean="0"/>
      </a:lvl3pPr>
      <a:lvl4pPr marL="1371600" lvl="3" indent="0" defTabSz="914400" latinLnBrk="1">
        <a:defRPr lang="ko-KR" smtClean="0"/>
      </a:lvl4pPr>
      <a:lvl5pPr marL="1828800" lvl="4" indent="0" defTabSz="914400" latinLnBrk="1">
        <a:defRPr lang="ko-KR" smtClean="0"/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 noGrp="1" noChangeArrowheads="1"/>
          </p:cNvSpPr>
          <p:nvPr>
            <p:ph type="ctrTitle"/>
          </p:nvPr>
        </p:nvSpPr>
        <p:spPr>
          <a:xfrm>
            <a:off x="674370" y="680720"/>
            <a:ext cx="7773035" cy="92900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ajor">
            <a:schemeClr val="lt1"/>
          </a:fontRef>
        </p:style>
        <p:txBody>
          <a:bodyPr vert="horz" wrap="square" lIns="91440" tIns="45720" rIns="91440" bIns="45720" anchor="b">
            <a:norm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latin typeface="Times New Roman" charset="0"/>
                <a:ea typeface="Times New Roman" charset="0"/>
              </a:rPr>
              <a:t>Biodigestión y Biofertilizantes</a:t>
            </a:r>
            <a:endParaRPr lang="ko-KR" altLang="en-US" sz="4400" dirty="0" smtClean="0">
              <a:latin typeface="Times New Roman" charset="0"/>
              <a:ea typeface="Times New Roman" charset="0"/>
            </a:endParaRPr>
          </a:p>
        </p:txBody>
      </p:sp>
      <p:sp>
        <p:nvSpPr>
          <p:cNvPr id="3" name="Subtitle 3"/>
          <p:cNvSpPr txBox="1">
            <a:spLocks noGrp="1" noChangeArrowheads="1"/>
          </p:cNvSpPr>
          <p:nvPr>
            <p:ph type="subTitle" idx="1"/>
          </p:nvPr>
        </p:nvSpPr>
        <p:spPr>
          <a:xfrm>
            <a:off x="4021455" y="2970530"/>
            <a:ext cx="4485640" cy="10401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ajor">
            <a:schemeClr val="dk1"/>
          </a:fontRef>
        </p:style>
        <p:txBody>
          <a:bodyPr vert="horz" wrap="square" lIns="91440" tIns="45720" rIns="91440" bIns="45720" anchor="t">
            <a:normAutofit fontScale="92500" lnSpcReduction="20000"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1" dirty="0" smtClean="0">
                <a:latin typeface="Times New Roman" charset="0"/>
                <a:ea typeface="Times New Roman" charset="0"/>
              </a:rPr>
              <a:t>Estudiante:</a:t>
            </a:r>
            <a:r>
              <a:rPr lang="en-US" altLang="ko-KR" sz="2000" dirty="0" smtClean="0">
                <a:latin typeface="Times New Roman" charset="0"/>
                <a:ea typeface="Times New Roman" charset="0"/>
              </a:rPr>
              <a:t> María Ximena Ferro</a:t>
            </a:r>
            <a:endParaRPr lang="ko-KR" altLang="en-US" sz="2000" dirty="0" smtClean="0">
              <a:latin typeface="Times New Roman" charset="0"/>
              <a:ea typeface="Times New Roman" charset="0"/>
            </a:endParaRPr>
          </a:p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1" dirty="0" smtClean="0">
                <a:latin typeface="Times New Roman" charset="0"/>
                <a:ea typeface="Times New Roman" charset="0"/>
              </a:rPr>
              <a:t>Director:</a:t>
            </a:r>
            <a:r>
              <a:rPr lang="en-US" altLang="ko-KR" sz="2000" dirty="0" smtClean="0">
                <a:latin typeface="Times New Roman" charset="0"/>
                <a:ea typeface="Times New Roman" charset="0"/>
              </a:rPr>
              <a:t> Dr. Jorge Jíos</a:t>
            </a:r>
            <a:endParaRPr lang="ko-KR" altLang="en-US" sz="2000" dirty="0" smtClean="0">
              <a:latin typeface="Times New Roman" charset="0"/>
              <a:ea typeface="Times New Roman" charset="0"/>
            </a:endParaRPr>
          </a:p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1" dirty="0" smtClean="0">
                <a:latin typeface="Times New Roman" charset="0"/>
                <a:ea typeface="Times New Roman" charset="0"/>
              </a:rPr>
              <a:t>Co-Director:</a:t>
            </a:r>
            <a:r>
              <a:rPr lang="en-US" altLang="ko-KR" sz="2000" dirty="0" smtClean="0">
                <a:latin typeface="Times New Roman" charset="0"/>
                <a:ea typeface="Times New Roman" charset="0"/>
              </a:rPr>
              <a:t> Ing. Edgardo Soto</a:t>
            </a:r>
            <a:endParaRPr lang="ko-KR" altLang="en-US" sz="2000" dirty="0" smtClean="0">
              <a:latin typeface="Times New Roman" charset="0"/>
              <a:ea typeface="Times New Roman" charset="0"/>
            </a:endParaRPr>
          </a:p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latin typeface="Times New Roman" charset="0"/>
                <a:ea typeface="Times New Roman" charset="0"/>
              </a:rPr>
              <a:t>PlaPiMu-LaSeiCic</a:t>
            </a:r>
            <a:endParaRPr lang="ko-KR" altLang="en-US" sz="2000" dirty="0" smtClean="0">
              <a:latin typeface="Times New Roman" charset="0"/>
              <a:ea typeface="Times New Roman" charset="0"/>
            </a:endParaRPr>
          </a:p>
        </p:txBody>
      </p:sp>
      <p:pic>
        <p:nvPicPr>
          <p:cNvPr id="4" name="Picture 1" descr="C:/Users/sg/AppData/Roaming/PolarisOffice/ETemp/2376_15082600/fImage14468868467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485" y="2488565"/>
            <a:ext cx="2096135" cy="21818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 txBox="1">
            <a:spLocks noGrp="1" noChangeArrowheads="1"/>
          </p:cNvSpPr>
          <p:nvPr>
            <p:ph type="body" idx="1"/>
          </p:nvPr>
        </p:nvSpPr>
        <p:spPr>
          <a:xfrm>
            <a:off x="457200" y="1152525"/>
            <a:ext cx="4043045" cy="48133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4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4" name="Text Placeholder 4"/>
          <p:cNvSpPr txBox="1">
            <a:spLocks noGrp="1" noChangeArrowheads="1"/>
          </p:cNvSpPr>
          <p:nvPr>
            <p:ph type="body" idx="2"/>
          </p:nvPr>
        </p:nvSpPr>
        <p:spPr>
          <a:xfrm>
            <a:off x="4645025" y="1152525"/>
            <a:ext cx="4043045" cy="48133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4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pic>
        <p:nvPicPr>
          <p:cNvPr id="5" name="Content Placeholder 5" descr="C:/Users/sg/AppData/Roaming/PolarisOffice/ETemp/8084_9380720/fImage1187841091115.jpeg"/>
          <p:cNvPicPr>
            <a:picLocks noGrp="1" noChangeAspect="1"/>
          </p:cNvPicPr>
          <p:nvPr>
            <p:ph idx="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-206375" y="1088390"/>
            <a:ext cx="5123180" cy="2950210"/>
          </a:xfrm>
          <a:prstGeom prst="rect">
            <a:avLst/>
          </a:prstGeom>
          <a:noFill/>
          <a:effectLst>
            <a:outerShdw blurRad="292100" dist="139700" dir="2700000" algn="tl" rotWithShape="0">
              <a:srgbClr val="000000">
                <a:alpha val="64762"/>
              </a:srgbClr>
            </a:outerShdw>
          </a:effectLst>
        </p:spPr>
      </p:pic>
      <p:pic>
        <p:nvPicPr>
          <p:cNvPr id="6" name="Content Placeholder 6" descr="C:/Users/sg/AppData/Roaming/PolarisOffice/ETemp/8084_9380720/fImage885441114639.jpeg"/>
          <p:cNvPicPr>
            <a:picLocks noGrp="1" noChangeAspect="1"/>
          </p:cNvPicPr>
          <p:nvPr>
            <p:ph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4203700" y="1179195"/>
            <a:ext cx="4632960" cy="2950210"/>
          </a:xfrm>
          <a:prstGeom prst="rect">
            <a:avLst/>
          </a:prstGeom>
          <a:noFill/>
          <a:effectLst>
            <a:outerShdw blurRad="292100" dist="139700" dir="2700000" algn="tl" rotWithShape="0">
              <a:srgbClr val="000000">
                <a:alpha val="64762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/Users/sg/AppData/Roaming/PolarisOffice/ETemp/8084_9380720/fImage1056631129658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500" y="1202690"/>
            <a:ext cx="4889500" cy="2747010"/>
          </a:xfrm>
          <a:prstGeom prst="roundRect">
            <a:avLst/>
          </a:prstGeom>
          <a:solidFill>
            <a:srgbClr val="EDEDED"/>
          </a:solidFill>
          <a:effectLst>
            <a:reflection blurRad="12700" stA="38000" endPos="28000" dist="5080" dir="5400000" sy="-100000" algn="bl" rotWithShape="0"/>
          </a:effectLst>
        </p:spPr>
      </p:pic>
      <p:pic>
        <p:nvPicPr>
          <p:cNvPr id="8" name="Picture 8" descr="C:/Users/sg/AppData/Roaming/PolarisOffice/ETemp/8084_9380720/fImage1024761132704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5335270" y="1116330"/>
            <a:ext cx="4889500" cy="2736215"/>
          </a:xfrm>
          <a:prstGeom prst="rect">
            <a:avLst/>
          </a:prstGeom>
          <a:noFill/>
          <a:effectLst>
            <a:outerShdw blurRad="292100" dist="139700" dir="2700000" algn="tl" rotWithShape="0">
              <a:srgbClr val="000000">
                <a:alpha val="64762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 noGrp="1" noChangeArrowheads="1"/>
          </p:cNvSpPr>
          <p:nvPr>
            <p:ph type="title"/>
          </p:nvPr>
        </p:nvSpPr>
        <p:spPr>
          <a:xfrm>
            <a:off x="457200" y="205740"/>
            <a:ext cx="8230870" cy="85852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dirty="0" smtClean="0">
                <a:solidFill>
                  <a:schemeClr val="accent6">
                    <a:lumMod val="75000"/>
                    <a:lumOff val="0"/>
                  </a:schemeClr>
                </a:solidFill>
                <a:latin typeface="Times New Roman" charset="0"/>
                <a:ea typeface="Times New Roman" charset="0"/>
              </a:rPr>
              <a:t>Bibliografía consultada</a:t>
            </a:r>
            <a:endParaRPr lang="ko-KR" altLang="en-US" sz="3600" dirty="0" smtClean="0">
              <a:solidFill>
                <a:schemeClr val="accent6">
                  <a:lumMod val="75000"/>
                  <a:lumOff val="0"/>
                </a:schemeClr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3" name="Text Placeholder 3"/>
          <p:cNvSpPr txBox="1">
            <a:spLocks noGrp="1" noChangeArrowheads="1"/>
          </p:cNvSpPr>
          <p:nvPr>
            <p:ph type="body" idx="1"/>
          </p:nvPr>
        </p:nvSpPr>
        <p:spPr>
          <a:xfrm>
            <a:off x="457200" y="1152525"/>
            <a:ext cx="8629015" cy="358140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lnSpcReduction="10000"/>
          </a:bodyPr>
          <a:lstStyle/>
          <a:p>
            <a:pPr marL="254000" indent="-254000" algn="l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"/>
            </a:pPr>
            <a:r>
              <a:rPr lang="en-US" altLang="ko-KR" sz="20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E. Groppelli, O. Giampaoli. </a:t>
            </a:r>
            <a:r>
              <a:rPr lang="en-US" altLang="ko-KR" sz="2000" i="1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Biodigestores: Una propuesta sustentable</a:t>
            </a:r>
            <a:r>
              <a:rPr lang="en-US" altLang="ko-KR" sz="20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.  Santa Fe, Argentina, 2015.</a:t>
            </a:r>
            <a:endParaRPr lang="ko-KR" altLang="en-US" sz="20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"/>
            </a:pPr>
            <a:r>
              <a:rPr lang="en-US" altLang="ko-KR" sz="2000" dirty="0" smtClean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Expósito Velez, G.A., </a:t>
            </a:r>
            <a:r>
              <a:rPr lang="en-US" altLang="ko-KR" sz="2000" i="1" dirty="0" smtClean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Modelización de procesos biológicos para la eliminacón de residuos ganaderos, teniendo en cuenta sus condiciones especiales</a:t>
            </a:r>
            <a:r>
              <a:rPr lang="en-US" altLang="ko-KR" sz="2000" dirty="0" smtClean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, in </a:t>
            </a:r>
            <a:r>
              <a:rPr lang="en-US" altLang="ko-KR" sz="2000" i="1" dirty="0" smtClean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Departamento de Ordenación del Territorio, Urbanismo y Medio Ambiente. E.T.S. de Ingenieros de Caminos, Canales y Puertos</a:t>
            </a:r>
            <a:r>
              <a:rPr lang="en-US" altLang="ko-KR" sz="2000" dirty="0" smtClean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. 2004, Universidad Politécnica de Madrid.</a:t>
            </a:r>
            <a:endParaRPr lang="ko-KR" altLang="en-US" sz="20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"/>
            </a:pPr>
            <a:r>
              <a:rPr lang="en-US" altLang="ko-KR" sz="20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Tobares, L., </a:t>
            </a:r>
            <a:r>
              <a:rPr lang="en-US" altLang="ko-KR" sz="2000" i="1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La importancia y el futuro del biogás en la Argentina</a:t>
            </a:r>
            <a:r>
              <a:rPr lang="en-US" altLang="ko-KR" sz="20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. 2012: 3er Congreso Latinoamericano y del Caribe de Refinación.</a:t>
            </a:r>
            <a:endParaRPr lang="ko-KR" altLang="en-US" sz="20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"/>
            </a:pPr>
            <a:r>
              <a:rPr lang="en-US" altLang="ko-KR" sz="20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Cervantes, FJ., J. Saldívar-Cabrales, and J.F. Yescas, </a:t>
            </a:r>
            <a:r>
              <a:rPr lang="en-US" altLang="ko-KR" sz="2000" i="1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Estrategias para el aprovechamiento de desechos porcinos en la agricultura</a:t>
            </a:r>
            <a:r>
              <a:rPr lang="en-US" altLang="ko-KR" sz="20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. Revista Latinoamericana de recursos naturales, 2007.</a:t>
            </a:r>
            <a:endParaRPr lang="ko-KR" altLang="en-US" sz="20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 noGrp="1" noChangeArrowheads="1"/>
          </p:cNvSpPr>
          <p:nvPr>
            <p:ph type="title"/>
          </p:nvPr>
        </p:nvSpPr>
        <p:spPr>
          <a:xfrm>
            <a:off x="457200" y="205740"/>
            <a:ext cx="8230870" cy="85852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dirty="0" smtClean="0">
                <a:solidFill>
                  <a:schemeClr val="accent6">
                    <a:lumMod val="75000"/>
                    <a:lumOff val="0"/>
                  </a:schemeClr>
                </a:solidFill>
                <a:latin typeface="Times New Roman" charset="0"/>
                <a:ea typeface="Times New Roman" charset="0"/>
              </a:rPr>
              <a:t>MUCHAS GRACIAS!!</a:t>
            </a:r>
            <a:endParaRPr lang="ko-KR" altLang="en-US" sz="3600" dirty="0" smtClean="0">
              <a:solidFill>
                <a:schemeClr val="accent6">
                  <a:lumMod val="75000"/>
                  <a:lumOff val="0"/>
                </a:schemeClr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3" name="Text Placeholder 3"/>
          <p:cNvSpPr txBox="1">
            <a:spLocks noGrp="1" noChangeArrowheads="1"/>
          </p:cNvSpPr>
          <p:nvPr>
            <p:ph type="body" idx="1"/>
          </p:nvPr>
        </p:nvSpPr>
        <p:spPr>
          <a:xfrm>
            <a:off x="457200" y="1152525"/>
            <a:ext cx="8629015" cy="358140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lang="ko-KR" altLang="en-US" sz="20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10233"/>
            <a:ext cx="4896544" cy="339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07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 noGrp="1" noChangeArrowheads="1"/>
          </p:cNvSpPr>
          <p:nvPr>
            <p:ph type="title"/>
          </p:nvPr>
        </p:nvSpPr>
        <p:spPr>
          <a:xfrm>
            <a:off x="2324735" y="163830"/>
            <a:ext cx="4487545" cy="95631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ctr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70AD47"/>
                </a:solidFill>
                <a:latin typeface="Times New Roman" charset="0"/>
                <a:ea typeface="Times New Roman" charset="0"/>
              </a:rPr>
              <a:t>Biofertilizantes VS Fertilizantes Inorgánicos</a:t>
            </a:r>
            <a:endParaRPr lang="ko-KR" altLang="en-US" sz="2800" dirty="0" smtClean="0">
              <a:solidFill>
                <a:srgbClr val="70AD47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3" name="Text Placeholder 3"/>
          <p:cNvSpPr txBox="1">
            <a:spLocks noGrp="1" noChangeArrowheads="1"/>
          </p:cNvSpPr>
          <p:nvPr>
            <p:ph type="body" idx="1"/>
          </p:nvPr>
        </p:nvSpPr>
        <p:spPr>
          <a:xfrm>
            <a:off x="812165" y="1764665"/>
            <a:ext cx="3684905" cy="215646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 fontScale="92500"/>
          </a:bodyPr>
          <a:lstStyle/>
          <a:p>
            <a:pPr marL="0" indent="0" algn="l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VENTAJAS</a:t>
            </a:r>
            <a:endParaRPr lang="ko-KR" altLang="en-US" sz="1600" b="1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254000" indent="-254000" algn="just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ct val="90000"/>
              <a:buFont typeface="Wingdings"/>
              <a:buChar char="ü"/>
            </a:pPr>
            <a:r>
              <a:rPr lang="en-US" altLang="ko-KR" sz="16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Permiten aprovechar residuos orgánicos.</a:t>
            </a:r>
            <a:endParaRPr lang="ko-KR" altLang="en-US" sz="16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254000" indent="-254000" algn="just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ct val="90000"/>
              <a:buFont typeface="Wingdings"/>
              <a:buChar char="ü"/>
            </a:pPr>
            <a:r>
              <a:rPr lang="en-US" altLang="ko-KR" sz="16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Recuperan la M.O. del suelo, regulan su temperatura, estimulan los microorganismos del suelo y mejoran la capacidad de retención de agua.</a:t>
            </a:r>
            <a:endParaRPr lang="ko-KR" altLang="en-US" sz="16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254000" indent="-254000" algn="just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ct val="90000"/>
              <a:buFont typeface="Wingdings"/>
              <a:buChar char="ü"/>
            </a:pPr>
            <a:r>
              <a:rPr lang="en-US" altLang="ko-KR" sz="16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No necesitan energía para su fabricación. Algunos pueden necesitar transporte.</a:t>
            </a:r>
            <a:endParaRPr lang="ko-KR" altLang="en-US" sz="16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5" name="Text Box 1"/>
          <p:cNvSpPr txBox="1">
            <a:spLocks noGrp="1" noChangeArrowheads="1"/>
          </p:cNvSpPr>
          <p:nvPr/>
        </p:nvSpPr>
        <p:spPr>
          <a:xfrm>
            <a:off x="4702175" y="1728470"/>
            <a:ext cx="3427730" cy="2234565"/>
          </a:xfrm>
          <a:prstGeom prst="rect">
            <a:avLst/>
          </a:prstGeom>
          <a:ln w="0">
            <a:noFill/>
            <a:prstDash/>
          </a:ln>
        </p:spPr>
        <p:txBody>
          <a:bodyPr vert="horz" wrap="square" lIns="89535" tIns="46355" rIns="89535" bIns="46355" anchor="t"/>
          <a:lstStyle/>
          <a:p>
            <a:pPr marL="0" indent="0" algn="l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DESVENTAJAS</a:t>
            </a:r>
            <a:endParaRPr lang="ko-KR" altLang="en-US" sz="1800" b="1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254000" indent="-254000" algn="l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ct val="90000"/>
              <a:buFont typeface="Wingdings"/>
              <a:buChar char="ü"/>
            </a:pPr>
            <a:r>
              <a:rPr lang="en-US" altLang="ko-KR" sz="18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Fuente de patógenos si no tienen el tratamiento previo adecuado.</a:t>
            </a:r>
            <a:endParaRPr lang="ko-KR" altLang="en-US" sz="18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254000" indent="-254000" algn="l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ct val="90000"/>
              <a:buFont typeface="Wingdings"/>
              <a:buChar char="ü"/>
            </a:pPr>
            <a:r>
              <a:rPr lang="en-US" altLang="ko-KR" sz="18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Pueden provocar eutrofización si se agregan en exceso</a:t>
            </a:r>
            <a:endParaRPr lang="ko-KR" altLang="en-US" sz="18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254000" indent="-254000" algn="l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ct val="90000"/>
              <a:buFont typeface="Wingdings"/>
              <a:buChar char="ü"/>
            </a:pPr>
            <a:r>
              <a:rPr lang="en-US" altLang="ko-KR" sz="18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Salinización</a:t>
            </a:r>
            <a:endParaRPr lang="ko-KR" altLang="en-US" sz="18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254000" indent="-254000" algn="l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ct val="90000"/>
              <a:buFont typeface="Wingdings"/>
              <a:buChar char="ü"/>
            </a:pPr>
            <a:r>
              <a:rPr lang="en-US" altLang="ko-KR" sz="18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Metales pesados (Cu y Zn)</a:t>
            </a:r>
            <a:endParaRPr lang="ko-KR" altLang="en-US" sz="18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 0"/>
          <p:cNvSpPr txBox="1">
            <a:spLocks noGrp="1" noChangeArrowheads="1"/>
          </p:cNvSpPr>
          <p:nvPr>
            <p:ph type="body" idx="1"/>
          </p:nvPr>
        </p:nvSpPr>
        <p:spPr>
          <a:xfrm>
            <a:off x="5704840" y="1755775"/>
            <a:ext cx="2990215" cy="233997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Previo aplicación al suelo:</a:t>
            </a:r>
            <a:endParaRPr lang="ko-KR" altLang="en-US" sz="14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254000" indent="-254000" algn="l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"/>
            </a:pPr>
            <a:r>
              <a:rPr lang="en-US" altLang="ko-KR" sz="1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Estudio de la capacidad del suelo como receptor</a:t>
            </a:r>
            <a:endParaRPr lang="ko-KR" altLang="en-US" sz="14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254000" indent="-254000" algn="l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"/>
            </a:pPr>
            <a:r>
              <a:rPr lang="en-US" altLang="ko-KR" sz="1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Elaboración del plan de aplicación (análisis del residuo orgánico/suelo agrícola/tipo de cultivo)</a:t>
            </a:r>
            <a:endParaRPr lang="ko-KR" altLang="en-US" sz="14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254000" indent="-254000" algn="l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"/>
            </a:pPr>
            <a:r>
              <a:rPr lang="en-US" altLang="ko-KR" sz="1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Plan de aplicación: dosificación/época de fertilización/forma de aplicación.</a:t>
            </a:r>
            <a:endParaRPr lang="ko-KR" altLang="en-US" sz="14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5" name="Rect 0"/>
          <p:cNvSpPr txBox="1">
            <a:spLocks noGrp="1" noChangeArrowheads="1"/>
          </p:cNvSpPr>
          <p:nvPr>
            <p:ph type="title"/>
          </p:nvPr>
        </p:nvSpPr>
        <p:spPr>
          <a:xfrm>
            <a:off x="35560" y="-1270"/>
            <a:ext cx="9112250" cy="87439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ctr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chemeClr val="accent6"/>
                </a:solidFill>
                <a:latin typeface="Times New Roman" charset="0"/>
                <a:ea typeface="Times New Roman" charset="0"/>
              </a:rPr>
              <a:t>Valorización de un residuo</a:t>
            </a:r>
            <a:endParaRPr lang="ko-KR" altLang="en-US" sz="2800" dirty="0" smtClean="0">
              <a:solidFill>
                <a:schemeClr val="accent6"/>
              </a:solidFill>
              <a:latin typeface="Times New Roman" charset="0"/>
              <a:ea typeface="Times New Roman" charset="0"/>
            </a:endParaRPr>
          </a:p>
        </p:txBody>
      </p:sp>
      <p:pic>
        <p:nvPicPr>
          <p:cNvPr id="4" name="Picture Placeholder 4" descr="C:/Users/sg/AppData/Roaming/PolarisOffice/ETemp/2384_16196536/fImage300821452929.png"/>
          <p:cNvPicPr>
            <a:picLocks noGrp="1" noChangeAspect="1"/>
          </p:cNvPicPr>
          <p:nvPr>
            <p:ph type="pic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" y="1029335"/>
            <a:ext cx="5112385" cy="3791585"/>
          </a:xfrm>
          <a:prstGeom prst="rect">
            <a:avLst/>
          </a:prstGeom>
          <a:noFill/>
        </p:spPr>
      </p:pic>
      <p:sp>
        <p:nvSpPr>
          <p:cNvPr id="7" name="Text Box 1"/>
          <p:cNvSpPr txBox="1">
            <a:spLocks noGrp="1" noChangeArrowheads="1"/>
          </p:cNvSpPr>
          <p:nvPr/>
        </p:nvSpPr>
        <p:spPr>
          <a:xfrm>
            <a:off x="174625" y="4866005"/>
            <a:ext cx="4929505" cy="227965"/>
          </a:xfrm>
          <a:prstGeom prst="rect">
            <a:avLst/>
          </a:prstGeom>
          <a:ln w="0">
            <a:noFill/>
            <a:prstDash/>
          </a:ln>
        </p:spPr>
        <p:txBody>
          <a:bodyPr vert="horz" wrap="square" lIns="89535" tIns="46355" rIns="89535" bIns="46355" anchor="t"/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 noGrp="1" noChangeArrowheads="1"/>
          </p:cNvSpPr>
          <p:nvPr>
            <p:ph type="title"/>
          </p:nvPr>
        </p:nvSpPr>
        <p:spPr>
          <a:xfrm>
            <a:off x="457200" y="205740"/>
            <a:ext cx="8230870" cy="85852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dirty="0" smtClean="0">
                <a:solidFill>
                  <a:schemeClr val="accent6"/>
                </a:solidFill>
                <a:latin typeface="Times New Roman" charset="0"/>
                <a:ea typeface="Times New Roman" charset="0"/>
              </a:rPr>
              <a:t>Caracterización de biofertilizantes</a:t>
            </a:r>
            <a:endParaRPr lang="ko-KR" altLang="en-US" sz="3600" dirty="0" smtClean="0">
              <a:solidFill>
                <a:schemeClr val="accent6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3" name="Text Placeholder 3"/>
          <p:cNvSpPr txBox="1">
            <a:spLocks noGrp="1" noChangeArrowheads="1"/>
          </p:cNvSpPr>
          <p:nvPr>
            <p:ph type="body" idx="1"/>
          </p:nvPr>
        </p:nvSpPr>
        <p:spPr>
          <a:xfrm>
            <a:off x="493395" y="1079500"/>
            <a:ext cx="8161020" cy="86614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25000" lnSpcReduction="20000"/>
          </a:bodyPr>
          <a:lstStyle/>
          <a:p>
            <a:pPr marL="0" indent="0" algn="ctr" defTabSz="508000" eaLnBrk="0" fontAlgn="auto">
              <a:lnSpc>
                <a:spcPts val="3400"/>
              </a:lnSpc>
              <a:spcBef>
                <a:spcPts val="1200"/>
              </a:spcBef>
              <a:spcAft>
                <a:spcPts val="300"/>
              </a:spcAft>
              <a:buFontTx/>
              <a:buNone/>
            </a:pPr>
            <a:r>
              <a:rPr lang="en-US" altLang="ko-KR" sz="7200" dirty="0" smtClean="0">
                <a:solidFill>
                  <a:srgbClr val="000000"/>
                </a:solidFill>
                <a:latin typeface="Arial" charset="0"/>
                <a:ea typeface="Arial" charset="0"/>
              </a:rPr>
              <a:t>“Cuantificación de parámetros químicos para evaluar la calidad de biofertilizantes obtenidos de biomasa”</a:t>
            </a:r>
            <a:endParaRPr lang="ko-KR" altLang="en-US" sz="7200" dirty="0" smtClean="0">
              <a:solidFill>
                <a:srgbClr val="000000"/>
              </a:solidFill>
              <a:latin typeface="Gulim" charset="0"/>
              <a:ea typeface="Gulim" charset="0"/>
            </a:endParaRPr>
          </a:p>
        </p:txBody>
      </p:sp>
      <p:sp>
        <p:nvSpPr>
          <p:cNvPr id="4" name="Text Placeholder 4"/>
          <p:cNvSpPr txBox="1">
            <a:spLocks noGrp="1" noChangeArrowheads="1"/>
          </p:cNvSpPr>
          <p:nvPr>
            <p:ph type="body" idx="2"/>
          </p:nvPr>
        </p:nvSpPr>
        <p:spPr>
          <a:xfrm>
            <a:off x="1177925" y="2221230"/>
            <a:ext cx="6797040" cy="243014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lnSpcReduction="10000"/>
          </a:bodyPr>
          <a:lstStyle/>
          <a:p>
            <a:pPr marL="254000" indent="-254000" algn="ctr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ct val="90000"/>
              <a:buFont typeface="+mj-lt"/>
              <a:buAutoNum type="arabicParenR"/>
            </a:pPr>
            <a:r>
              <a:rPr lang="en-US" altLang="ko-K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Medida del pH</a:t>
            </a:r>
            <a:endParaRPr lang="ko-KR" altLang="en-US" sz="2200" dirty="0" smtClean="0">
              <a:solidFill>
                <a:srgbClr val="70AD47"/>
              </a:solidFill>
              <a:latin typeface="Times New Roman" charset="0"/>
              <a:ea typeface="Times New Roman" charset="0"/>
            </a:endParaRPr>
          </a:p>
          <a:p>
            <a:pPr marL="254000" indent="-254000" algn="ctr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ct val="90000"/>
              <a:buFont typeface="+mj-lt"/>
              <a:buAutoNum type="arabicParenR"/>
            </a:pPr>
            <a:r>
              <a:rPr lang="en-US" altLang="ko-K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ST y SV</a:t>
            </a:r>
            <a:endParaRPr lang="ko-KR" altLang="en-US" sz="2200" dirty="0" smtClean="0">
              <a:solidFill>
                <a:srgbClr val="70AD47"/>
              </a:solidFill>
              <a:latin typeface="Times New Roman" charset="0"/>
              <a:ea typeface="Times New Roman" charset="0"/>
            </a:endParaRPr>
          </a:p>
          <a:p>
            <a:pPr marL="254000" indent="-254000" algn="ctr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ct val="90000"/>
              <a:buFont typeface="+mj-lt"/>
              <a:buAutoNum type="arabicParenR"/>
            </a:pPr>
            <a:r>
              <a:rPr lang="en-US" altLang="ko-K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Fósforo disponible</a:t>
            </a:r>
            <a:endParaRPr lang="ko-KR" altLang="en-US" sz="2200" dirty="0" smtClean="0">
              <a:solidFill>
                <a:srgbClr val="70AD47"/>
              </a:solidFill>
              <a:latin typeface="Times New Roman" charset="0"/>
              <a:ea typeface="Times New Roman" charset="0"/>
            </a:endParaRPr>
          </a:p>
          <a:p>
            <a:pPr marL="254000" indent="-254000" algn="ctr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ct val="90000"/>
              <a:buFont typeface="+mj-lt"/>
              <a:buAutoNum type="arabicParenR"/>
            </a:pPr>
            <a:r>
              <a:rPr lang="en-US" altLang="ko-K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Nitrógeno total</a:t>
            </a:r>
            <a:endParaRPr lang="ko-KR" altLang="en-US" sz="2200" dirty="0" smtClean="0">
              <a:solidFill>
                <a:srgbClr val="70AD47"/>
              </a:solidFill>
              <a:latin typeface="Times New Roman" charset="0"/>
              <a:ea typeface="Times New Roman" charset="0"/>
            </a:endParaRPr>
          </a:p>
          <a:p>
            <a:pPr marL="254000" indent="-254000" algn="ctr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ct val="90000"/>
              <a:buFont typeface="+mj-lt"/>
              <a:buAutoNum type="arabicParenR"/>
            </a:pPr>
            <a:r>
              <a:rPr lang="en-US" altLang="ko-K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Nitrógeno orgánico</a:t>
            </a:r>
            <a:endParaRPr lang="ko-KR" altLang="en-US" sz="2200" dirty="0" smtClean="0">
              <a:solidFill>
                <a:srgbClr val="70AD47"/>
              </a:solidFill>
              <a:latin typeface="Times New Roman" charset="0"/>
              <a:ea typeface="Times New Roman" charset="0"/>
            </a:endParaRPr>
          </a:p>
          <a:p>
            <a:pPr marL="254000" indent="-254000" algn="ctr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ct val="90000"/>
              <a:buFont typeface="+mj-lt"/>
              <a:buAutoNum type="arabicParenR"/>
            </a:pPr>
            <a:r>
              <a:rPr lang="en-US" altLang="ko-K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Metales pesados</a:t>
            </a:r>
            <a:endParaRPr lang="ko-KR" altLang="en-US" sz="2200" dirty="0" smtClean="0">
              <a:solidFill>
                <a:srgbClr val="70AD47"/>
              </a:solidFill>
              <a:latin typeface="Times New Roman" charset="0"/>
              <a:ea typeface="Times New Roman" charset="0"/>
            </a:endParaRPr>
          </a:p>
          <a:p>
            <a:pPr marL="254000" indent="-254000" algn="ctr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ct val="90000"/>
              <a:buFont typeface="+mj-lt"/>
              <a:buAutoNum type="arabicParenR"/>
            </a:pPr>
            <a:r>
              <a:rPr lang="en-US" altLang="ko-K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DQO</a:t>
            </a:r>
            <a:endParaRPr lang="ko-KR" altLang="en-US" sz="2200" dirty="0" smtClean="0">
              <a:solidFill>
                <a:srgbClr val="70AD47"/>
              </a:solidFill>
              <a:latin typeface="Times New Roman" charset="0"/>
              <a:ea typeface="Times New Roman" charset="0"/>
            </a:endParaRPr>
          </a:p>
          <a:p>
            <a:pPr marL="254000" indent="-254000" algn="l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ct val="90000"/>
              <a:buFont typeface="+mj-lt"/>
              <a:buAutoNum type="arabicParenR"/>
            </a:pPr>
            <a:endParaRPr lang="ko-KR" altLang="en-US" sz="24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 noGrp="1" noChangeArrowheads="1"/>
          </p:cNvSpPr>
          <p:nvPr>
            <p:ph type="title"/>
          </p:nvPr>
        </p:nvSpPr>
        <p:spPr>
          <a:xfrm>
            <a:off x="457200" y="205740"/>
            <a:ext cx="8230870" cy="85852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chemeClr val="accent6"/>
                </a:solidFill>
                <a:latin typeface="Times New Roman" charset="0"/>
                <a:ea typeface="Times New Roman" charset="0"/>
              </a:rPr>
              <a:t>Biodigestión anaerobia</a:t>
            </a:r>
            <a:endParaRPr lang="ko-KR" altLang="en-US" sz="4400" dirty="0" smtClean="0">
              <a:solidFill>
                <a:schemeClr val="accent6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3" name="Text Placeholder 3"/>
          <p:cNvSpPr txBox="1">
            <a:spLocks noGrp="1" noChangeArrowheads="1"/>
          </p:cNvSpPr>
          <p:nvPr>
            <p:ph type="body" idx="1"/>
          </p:nvPr>
        </p:nvSpPr>
        <p:spPr>
          <a:xfrm>
            <a:off x="457200" y="1152525"/>
            <a:ext cx="8268970" cy="68008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62500" lnSpcReduction="20000"/>
          </a:bodyPr>
          <a:lstStyle/>
          <a:p>
            <a:pPr marL="0" indent="0" algn="ctr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Proceso biológico complejo que ocurre en ausencia de oxígeno a través del cual la biomasa es transformada en biogás mediante un conjunto de bacterias asociadas.</a:t>
            </a:r>
            <a:endParaRPr lang="ko-KR" altLang="en-US" sz="28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4" name="Text Placeholder 4"/>
          <p:cNvSpPr txBox="1">
            <a:spLocks noGrp="1" noChangeArrowheads="1"/>
          </p:cNvSpPr>
          <p:nvPr>
            <p:ph type="body" idx="2"/>
          </p:nvPr>
        </p:nvSpPr>
        <p:spPr>
          <a:xfrm>
            <a:off x="616585" y="1831340"/>
            <a:ext cx="8171180" cy="89598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85000" lnSpcReduction="20000"/>
          </a:bodyPr>
          <a:lstStyle/>
          <a:p>
            <a:pPr marL="0" indent="0" algn="ctr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Es un tratamiento biológico con muchos beneficios ambientales: disminución de la contaminación, producción de energía (disminuye la emisión de GEI) y biofertilizantes, cerrando el ciclo de la materia orgánica.</a:t>
            </a:r>
            <a:endParaRPr lang="ko-KR" altLang="en-US" sz="24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pic>
        <p:nvPicPr>
          <p:cNvPr id="5" name="Content Placeholder 5" descr="C:/Users/sg/AppData/Roaming/PolarisOffice/ETemp/6708_16848232/fImage59641046500.png"/>
          <p:cNvPicPr>
            <a:picLocks noGrp="1" noChangeAspect="1"/>
          </p:cNvPicPr>
          <p:nvPr>
            <p:ph idx="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215" y="3168015"/>
            <a:ext cx="8423275" cy="164020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 noGrp="1" noChangeArrowheads="1"/>
          </p:cNvSpPr>
          <p:nvPr>
            <p:ph type="title"/>
          </p:nvPr>
        </p:nvSpPr>
        <p:spPr>
          <a:xfrm>
            <a:off x="457200" y="205740"/>
            <a:ext cx="8230870" cy="85852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dirty="0" smtClean="0">
                <a:solidFill>
                  <a:schemeClr val="accent6"/>
                </a:solidFill>
                <a:latin typeface="Times New Roman" charset="0"/>
                <a:ea typeface="Times New Roman" charset="0"/>
              </a:rPr>
              <a:t>Composición promedio del biogas</a:t>
            </a:r>
            <a:endParaRPr lang="ko-KR" altLang="en-US" sz="3600" dirty="0" smtClean="0">
              <a:solidFill>
                <a:schemeClr val="accent6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3" name="Text Placeholder 3"/>
          <p:cNvSpPr txBox="1">
            <a:spLocks noGrp="1" noChangeArrowheads="1"/>
          </p:cNvSpPr>
          <p:nvPr>
            <p:ph type="body" idx="1"/>
          </p:nvPr>
        </p:nvSpPr>
        <p:spPr>
          <a:xfrm>
            <a:off x="457200" y="3580130"/>
            <a:ext cx="8320405" cy="100965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ctr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Poder calorífico: 5000KCal/m</a:t>
            </a:r>
            <a:r>
              <a:rPr lang="en-US" altLang="ko-KR" sz="2400" baseline="300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3 </a:t>
            </a:r>
            <a:endParaRPr lang="ko-KR" altLang="en-US" sz="2400" baseline="300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4" name="Text Placeholder 4"/>
          <p:cNvSpPr txBox="1">
            <a:spLocks noGrp="1" noChangeArrowheads="1"/>
          </p:cNvSpPr>
          <p:nvPr>
            <p:ph type="body" idx="2"/>
          </p:nvPr>
        </p:nvSpPr>
        <p:spPr>
          <a:xfrm>
            <a:off x="4645025" y="1152525"/>
            <a:ext cx="4043045" cy="48133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4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graphicFrame>
        <p:nvGraphicFramePr>
          <p:cNvPr id="5" name="Table 1"/>
          <p:cNvGraphicFramePr>
            <a:graphicFrameLocks noGrp="1"/>
          </p:cNvGraphicFramePr>
          <p:nvPr/>
        </p:nvGraphicFramePr>
        <p:xfrm>
          <a:off x="1462405" y="1214120"/>
          <a:ext cx="6096000" cy="22174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048000"/>
                <a:gridCol w="3048000"/>
              </a:tblGrid>
              <a:tr h="369570">
                <a:tc>
                  <a:txBody>
                    <a:bodyPr/>
                    <a:lstStyle/>
                    <a:p>
                      <a:pPr marL="0" indent="0" algn="ctr" defTabSz="5080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b="1" dirty="0" smtClean="0">
                          <a:solidFill>
                            <a:schemeClr val="lt1"/>
                          </a:solidFill>
                          <a:latin typeface="Times New Roman" charset="0"/>
                          <a:ea typeface="Times New Roman" charset="0"/>
                        </a:rPr>
                        <a:t>Componentes</a:t>
                      </a:r>
                      <a:endParaRPr lang="ko-KR" altLang="en-US" sz="1800" b="1" dirty="0" smtClean="0">
                        <a:solidFill>
                          <a:schemeClr val="lt1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90170" marR="90170" marT="46990" marB="46990"/>
                </a:tc>
                <a:tc>
                  <a:txBody>
                    <a:bodyPr/>
                    <a:lstStyle/>
                    <a:p>
                      <a:pPr marL="0" indent="0" algn="ctr" defTabSz="5080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b="1" dirty="0" smtClean="0">
                          <a:solidFill>
                            <a:schemeClr val="lt1"/>
                          </a:solidFill>
                          <a:latin typeface="Times New Roman" charset="0"/>
                          <a:ea typeface="Times New Roman" charset="0"/>
                        </a:rPr>
                        <a:t>% en volumen</a:t>
                      </a:r>
                      <a:endParaRPr lang="ko-KR" altLang="en-US" sz="1800" b="1" dirty="0" smtClean="0">
                        <a:solidFill>
                          <a:schemeClr val="lt1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90170" marR="90170" marT="46990" marB="46990"/>
                </a:tc>
              </a:tr>
              <a:tr h="369570">
                <a:tc>
                  <a:txBody>
                    <a:bodyPr/>
                    <a:lstStyle/>
                    <a:p>
                      <a:pPr marL="0" indent="0" algn="ctr" defTabSz="5080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</a:rPr>
                        <a:t>Metano (CH</a:t>
                      </a:r>
                      <a:r>
                        <a:rPr lang="en-US" altLang="ko-KR" sz="1800" baseline="-250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</a:rPr>
                        <a:t>4</a:t>
                      </a:r>
                      <a:r>
                        <a:rPr lang="en-US" altLang="ko-KR" sz="18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</a:rPr>
                        <a:t>)</a:t>
                      </a:r>
                      <a:endParaRPr lang="ko-KR" altLang="en-US" sz="1800" dirty="0" smtClean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90170" marR="90170" marT="46990" marB="46990"/>
                </a:tc>
                <a:tc>
                  <a:txBody>
                    <a:bodyPr/>
                    <a:lstStyle/>
                    <a:p>
                      <a:pPr marL="0" indent="0" algn="ctr" defTabSz="5080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</a:rPr>
                        <a:t>55-65</a:t>
                      </a:r>
                      <a:endParaRPr lang="ko-KR" altLang="en-US" sz="1800" dirty="0" smtClean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90170" marR="90170" marT="46990" marB="46990"/>
                </a:tc>
              </a:tr>
              <a:tr h="369570">
                <a:tc>
                  <a:txBody>
                    <a:bodyPr/>
                    <a:lstStyle/>
                    <a:p>
                      <a:pPr marL="0" indent="0" algn="ctr" defTabSz="5080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</a:rPr>
                        <a:t>Dióxido de carbono (CO</a:t>
                      </a:r>
                      <a:r>
                        <a:rPr lang="en-US" altLang="ko-KR" sz="1800" baseline="-250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</a:rPr>
                        <a:t>2</a:t>
                      </a:r>
                      <a:r>
                        <a:rPr lang="en-US" altLang="ko-KR" sz="18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</a:rPr>
                        <a:t>)</a:t>
                      </a:r>
                      <a:endParaRPr lang="ko-KR" altLang="en-US" sz="1800" dirty="0" smtClean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90170" marR="90170" marT="46990" marB="46990"/>
                </a:tc>
                <a:tc>
                  <a:txBody>
                    <a:bodyPr/>
                    <a:lstStyle/>
                    <a:p>
                      <a:pPr marL="0" indent="0" algn="ctr" defTabSz="5080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</a:rPr>
                        <a:t>34-45</a:t>
                      </a:r>
                      <a:endParaRPr lang="ko-KR" altLang="en-US" sz="1800" dirty="0" smtClean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90170" marR="90170" marT="46990" marB="46990"/>
                </a:tc>
              </a:tr>
              <a:tr h="369570">
                <a:tc>
                  <a:txBody>
                    <a:bodyPr/>
                    <a:lstStyle/>
                    <a:p>
                      <a:pPr marL="0" indent="0" algn="ctr" defTabSz="5080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</a:rPr>
                        <a:t>Nitrógeno (N</a:t>
                      </a:r>
                      <a:r>
                        <a:rPr lang="en-US" altLang="ko-KR" sz="1800" baseline="-250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</a:rPr>
                        <a:t>2</a:t>
                      </a:r>
                      <a:r>
                        <a:rPr lang="en-US" altLang="ko-KR" sz="18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</a:rPr>
                        <a:t>)</a:t>
                      </a:r>
                      <a:endParaRPr lang="ko-KR" altLang="en-US" sz="1800" dirty="0" smtClean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90170" marR="90170" marT="46990" marB="46990"/>
                </a:tc>
                <a:tc>
                  <a:txBody>
                    <a:bodyPr/>
                    <a:lstStyle/>
                    <a:p>
                      <a:pPr marL="0" indent="0" algn="ctr" defTabSz="5080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</a:rPr>
                        <a:t>0-3</a:t>
                      </a:r>
                      <a:endParaRPr lang="ko-KR" altLang="en-US" sz="1800" dirty="0" smtClean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90170" marR="90170" marT="46990" marB="46990"/>
                </a:tc>
              </a:tr>
              <a:tr h="369570">
                <a:tc>
                  <a:txBody>
                    <a:bodyPr/>
                    <a:lstStyle/>
                    <a:p>
                      <a:pPr marL="0" indent="0" algn="ctr" defTabSz="5080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</a:rPr>
                        <a:t>Hidrógeno (H</a:t>
                      </a:r>
                      <a:r>
                        <a:rPr lang="en-US" altLang="ko-KR" sz="1800" baseline="-250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</a:rPr>
                        <a:t>2</a:t>
                      </a:r>
                      <a:r>
                        <a:rPr lang="en-US" altLang="ko-KR" sz="18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</a:rPr>
                        <a:t>)</a:t>
                      </a:r>
                      <a:endParaRPr lang="ko-KR" altLang="en-US" sz="1800" dirty="0" smtClean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90170" marR="90170" marT="46990" marB="46990"/>
                </a:tc>
                <a:tc>
                  <a:txBody>
                    <a:bodyPr/>
                    <a:lstStyle/>
                    <a:p>
                      <a:pPr marL="0" indent="0" algn="ctr" defTabSz="5080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</a:rPr>
                        <a:t>0-1</a:t>
                      </a:r>
                      <a:endParaRPr lang="ko-KR" altLang="en-US" sz="1800" dirty="0" smtClean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90170" marR="90170" marT="46990" marB="46990"/>
                </a:tc>
              </a:tr>
              <a:tr h="369570">
                <a:tc>
                  <a:txBody>
                    <a:bodyPr/>
                    <a:lstStyle/>
                    <a:p>
                      <a:pPr marL="0" indent="0" algn="ctr" defTabSz="5080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</a:rPr>
                        <a:t>Sulfuro de hidrógeno (SH</a:t>
                      </a:r>
                      <a:r>
                        <a:rPr lang="en-US" altLang="ko-KR" sz="1800" baseline="-250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</a:rPr>
                        <a:t>2</a:t>
                      </a:r>
                      <a:r>
                        <a:rPr lang="en-US" altLang="ko-KR" sz="18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</a:rPr>
                        <a:t>)</a:t>
                      </a:r>
                      <a:endParaRPr lang="ko-KR" altLang="en-US" sz="1800" dirty="0" smtClean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90170" marR="90170" marT="46990" marB="46990"/>
                </a:tc>
                <a:tc>
                  <a:txBody>
                    <a:bodyPr/>
                    <a:lstStyle/>
                    <a:p>
                      <a:pPr marL="0" indent="0" algn="ctr" defTabSz="5080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</a:rPr>
                        <a:t>0-1</a:t>
                      </a:r>
                      <a:endParaRPr lang="ko-KR" altLang="en-US" sz="1800" dirty="0" smtClean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90170" marR="90170" marT="46990" marB="4699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 noGrp="1" noChangeArrowheads="1"/>
          </p:cNvSpPr>
          <p:nvPr>
            <p:ph type="title"/>
          </p:nvPr>
        </p:nvSpPr>
        <p:spPr>
          <a:xfrm>
            <a:off x="-15875" y="-21590"/>
            <a:ext cx="2548255" cy="51568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chemeClr val="accent6"/>
                </a:solidFill>
                <a:latin typeface="Times New Roman" charset="0"/>
                <a:ea typeface="Times New Roman" charset="0"/>
              </a:rPr>
              <a:t>Etapas de la digestión anaerobia</a:t>
            </a:r>
            <a:endParaRPr lang="ko-KR" altLang="en-US" sz="4400" dirty="0" smtClean="0">
              <a:solidFill>
                <a:schemeClr val="accent6"/>
              </a:solidFill>
              <a:latin typeface="Times New Roman" charset="0"/>
              <a:ea typeface="Times New Roman" charset="0"/>
            </a:endParaRPr>
          </a:p>
        </p:txBody>
      </p:sp>
      <p:pic>
        <p:nvPicPr>
          <p:cNvPr id="3" name="Picture 1" descr="C:/Users/sg/AppData/Roaming/PolarisOffice/ETemp/2384_16196536/fImage46651149654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795" y="-10795"/>
            <a:ext cx="6588760" cy="51650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 noGrp="1" noChangeArrowheads="1"/>
          </p:cNvSpPr>
          <p:nvPr>
            <p:ph type="title"/>
          </p:nvPr>
        </p:nvSpPr>
        <p:spPr>
          <a:xfrm>
            <a:off x="457200" y="205740"/>
            <a:ext cx="8230870" cy="85852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dirty="0" smtClean="0">
                <a:solidFill>
                  <a:schemeClr val="accent6"/>
                </a:solidFill>
                <a:latin typeface="Times New Roman" charset="0"/>
                <a:ea typeface="Times New Roman" charset="0"/>
              </a:rPr>
              <a:t>Problemática del SH</a:t>
            </a:r>
            <a:r>
              <a:rPr lang="en-US" altLang="ko-KR" sz="3600" baseline="-25000" dirty="0" smtClean="0">
                <a:solidFill>
                  <a:schemeClr val="accent6"/>
                </a:solidFill>
                <a:latin typeface="Times New Roman" charset="0"/>
                <a:ea typeface="Times New Roman" charset="0"/>
              </a:rPr>
              <a:t>2</a:t>
            </a:r>
            <a:endParaRPr lang="ko-KR" altLang="en-US" sz="3600" baseline="-25000" dirty="0" smtClean="0">
              <a:solidFill>
                <a:schemeClr val="accent6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3" name="Text Placeholder 3"/>
          <p:cNvSpPr txBox="1">
            <a:spLocks noGrp="1" noChangeArrowheads="1"/>
          </p:cNvSpPr>
          <p:nvPr>
            <p:ph type="body" idx="1"/>
          </p:nvPr>
        </p:nvSpPr>
        <p:spPr>
          <a:xfrm>
            <a:off x="452120" y="991870"/>
            <a:ext cx="8263890" cy="358775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92500" lnSpcReduction="20000"/>
          </a:bodyPr>
          <a:lstStyle/>
          <a:p>
            <a:pPr marL="0" indent="0" algn="ctr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ko-KR" sz="24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ctr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ko-KR" sz="24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ctr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8- Bacterias SulfatoReductoras (BSR)</a:t>
            </a:r>
            <a:endParaRPr lang="ko-KR" altLang="en-US" sz="24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ctr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SO</a:t>
            </a:r>
            <a:r>
              <a:rPr lang="en-US" altLang="ko-KR" sz="2400" baseline="-250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2</a:t>
            </a:r>
            <a:r>
              <a:rPr lang="en-US" altLang="ko-KR" sz="2400" baseline="300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-2</a:t>
            </a:r>
            <a:r>
              <a:rPr lang="en-US" altLang="ko-K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 + 8e</a:t>
            </a:r>
            <a:r>
              <a:rPr lang="en-US" altLang="ko-KR" sz="2400" baseline="300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-</a:t>
            </a:r>
            <a:r>
              <a:rPr lang="en-US" altLang="ko-K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 + H</a:t>
            </a:r>
            <a:r>
              <a:rPr lang="en-US" altLang="ko-KR" sz="2400" baseline="300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+</a:t>
            </a:r>
            <a:r>
              <a:rPr lang="en-US" altLang="ko-K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                H</a:t>
            </a:r>
            <a:r>
              <a:rPr lang="en-US" altLang="ko-KR" sz="2400" baseline="-250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2</a:t>
            </a:r>
            <a:r>
              <a:rPr lang="en-US" altLang="ko-K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S + 2H</a:t>
            </a:r>
            <a:r>
              <a:rPr lang="en-US" altLang="ko-KR" sz="2400" baseline="-250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2</a:t>
            </a:r>
            <a:r>
              <a:rPr lang="en-US" altLang="ko-K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O + 2OH</a:t>
            </a:r>
            <a:r>
              <a:rPr lang="en-US" altLang="ko-KR" sz="2400" baseline="300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-</a:t>
            </a:r>
            <a:endParaRPr lang="ko-KR" altLang="en-US" sz="2400" baseline="300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4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r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Reducción asimilativa de sulfato</a:t>
            </a:r>
            <a:endParaRPr lang="ko-KR" altLang="en-US" sz="16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r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Reducción disimilativa de sulfato</a:t>
            </a:r>
            <a:endParaRPr lang="ko-KR" altLang="en-US" sz="16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r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6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just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u="sng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Elminación por Proceso seco de oxidación</a:t>
            </a:r>
            <a:r>
              <a:rPr lang="en-US" altLang="ko-KR" sz="20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: adsorción química con ZnO.</a:t>
            </a:r>
            <a:endParaRPr lang="ko-KR" altLang="en-US" sz="20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just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0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just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                              ZnO + H</a:t>
            </a:r>
            <a:r>
              <a:rPr lang="en-US" altLang="ko-KR" sz="2000" baseline="-250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2</a:t>
            </a:r>
            <a:r>
              <a:rPr lang="en-US" altLang="ko-KR" sz="20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S                       ZnS + H</a:t>
            </a:r>
            <a:r>
              <a:rPr lang="en-US" altLang="ko-KR" sz="2000" baseline="-250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2</a:t>
            </a:r>
            <a:r>
              <a:rPr lang="en-US" altLang="ko-KR" sz="20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O</a:t>
            </a:r>
            <a:endParaRPr lang="ko-KR" altLang="en-US" sz="20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just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0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just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          </a:t>
            </a:r>
            <a:endParaRPr lang="ko-KR" altLang="en-US" sz="20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just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                    </a:t>
            </a:r>
            <a:endParaRPr lang="ko-KR" altLang="en-US" sz="20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just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0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just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0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cxnSp>
        <p:nvCxnSpPr>
          <p:cNvPr id="7" name="Shape 7"/>
          <p:cNvCxnSpPr/>
          <p:nvPr/>
        </p:nvCxnSpPr>
        <p:spPr>
          <a:xfrm>
            <a:off x="3775710" y="1707654"/>
            <a:ext cx="1092200" cy="1270"/>
          </a:xfrm>
          <a:prstGeom prst="straightConnector1">
            <a:avLst/>
          </a:prstGeom>
          <a:ln w="19050" cap="flat" cmpd="sng">
            <a:prstDash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ajor">
            <a:schemeClr val="tx1"/>
          </a:fontRef>
        </p:style>
      </p:cxnSp>
      <p:cxnSp>
        <p:nvCxnSpPr>
          <p:cNvPr id="8" name="Shape 8"/>
          <p:cNvCxnSpPr/>
          <p:nvPr/>
        </p:nvCxnSpPr>
        <p:spPr>
          <a:xfrm>
            <a:off x="3563888" y="3290560"/>
            <a:ext cx="1092200" cy="1270"/>
          </a:xfrm>
          <a:prstGeom prst="straightConnector1">
            <a:avLst/>
          </a:prstGeom>
          <a:ln w="19050" cap="flat" cmpd="sng">
            <a:prstDash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ajor">
            <a:schemeClr val="tx1"/>
          </a:fontRef>
        </p:style>
      </p:cxnSp>
      <p:pic>
        <p:nvPicPr>
          <p:cNvPr id="9" name="Picture 9" descr="C:/Users/sg/AppData/Roaming/PolarisOffice/ETemp/3616_17664912/fImage858771149930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45485" y="3656965"/>
            <a:ext cx="2163445" cy="1206500"/>
          </a:xfrm>
          <a:prstGeom prst="roundRect">
            <a:avLst/>
          </a:prstGeom>
          <a:solidFill>
            <a:srgbClr val="EDEDED"/>
          </a:solidFill>
          <a:effectLst>
            <a:reflection blurRad="12700" stA="38000" endPos="28000" dist="508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 noGrp="1" noChangeArrowheads="1"/>
          </p:cNvSpPr>
          <p:nvPr>
            <p:ph type="title"/>
          </p:nvPr>
        </p:nvSpPr>
        <p:spPr>
          <a:xfrm>
            <a:off x="19685" y="92075"/>
            <a:ext cx="5382895" cy="86042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chemeClr val="accent6"/>
                </a:solidFill>
                <a:latin typeface="Times New Roman" charset="0"/>
                <a:ea typeface="Times New Roman" charset="0"/>
              </a:rPr>
              <a:t>Biodigestor Prototipo</a:t>
            </a:r>
            <a:endParaRPr lang="ko-KR" altLang="en-US" sz="4400" dirty="0" smtClean="0">
              <a:solidFill>
                <a:schemeClr val="accent6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3" name="Text Placeholder 3"/>
          <p:cNvSpPr txBox="1">
            <a:spLocks noGrp="1" noChangeArrowheads="1"/>
          </p:cNvSpPr>
          <p:nvPr>
            <p:ph type="body" idx="1"/>
          </p:nvPr>
        </p:nvSpPr>
        <p:spPr>
          <a:xfrm>
            <a:off x="1007110" y="956310"/>
            <a:ext cx="3695700" cy="168021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25000" lnSpcReduction="20000"/>
          </a:bodyPr>
          <a:lstStyle/>
          <a:p>
            <a:pPr marL="0" indent="0" algn="l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400" b="1" dirty="0" smtClean="0">
              <a:solidFill>
                <a:srgbClr val="80007F"/>
              </a:solidFill>
              <a:latin typeface="Times New Roman" charset="0"/>
              <a:ea typeface="Times New Roman" charset="0"/>
            </a:endParaRPr>
          </a:p>
          <a:p>
            <a:pPr marL="0" indent="0" algn="l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Biomasa de carga: deyecciones porcinas</a:t>
            </a:r>
            <a:endParaRPr lang="ko-KR" altLang="en-US" sz="64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400" b="1" dirty="0" smtClean="0">
                <a:solidFill>
                  <a:srgbClr val="80007F"/>
                </a:solidFill>
                <a:latin typeface="Times New Roman" charset="0"/>
                <a:ea typeface="Times New Roman" charset="0"/>
              </a:rPr>
              <a:t>1)</a:t>
            </a:r>
            <a:r>
              <a:rPr lang="en-US" altLang="ko-KR" sz="6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 </a:t>
            </a:r>
            <a:r>
              <a:rPr lang="en-US" altLang="ko-KR" sz="6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Kitasato 2L</a:t>
            </a:r>
            <a:endParaRPr lang="ko-KR" altLang="en-US" sz="64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400" b="1" dirty="0" smtClean="0">
                <a:solidFill>
                  <a:srgbClr val="80007F"/>
                </a:solidFill>
                <a:latin typeface="Times New Roman" charset="0"/>
                <a:ea typeface="Times New Roman" charset="0"/>
              </a:rPr>
              <a:t>2)</a:t>
            </a:r>
            <a:r>
              <a:rPr lang="en-US" altLang="ko-KR" sz="6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 Termostato: 39ºC</a:t>
            </a:r>
            <a:endParaRPr lang="ko-KR" altLang="en-US" sz="64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400" b="1" dirty="0" smtClean="0">
                <a:solidFill>
                  <a:srgbClr val="80007F"/>
                </a:solidFill>
                <a:latin typeface="Times New Roman" charset="0"/>
                <a:ea typeface="Times New Roman" charset="0"/>
              </a:rPr>
              <a:t>3)</a:t>
            </a:r>
            <a:r>
              <a:rPr lang="en-US" altLang="ko-KR" sz="6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 Termómetro</a:t>
            </a:r>
            <a:endParaRPr lang="ko-KR" altLang="en-US" sz="64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400" b="1" dirty="0" smtClean="0">
                <a:solidFill>
                  <a:srgbClr val="80007F"/>
                </a:solidFill>
                <a:latin typeface="Times New Roman" charset="0"/>
                <a:ea typeface="Times New Roman" charset="0"/>
              </a:rPr>
              <a:t>4)</a:t>
            </a:r>
            <a:r>
              <a:rPr lang="en-US" altLang="ko-KR" sz="6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 Barómetro</a:t>
            </a:r>
            <a:endParaRPr lang="ko-KR" altLang="en-US" sz="64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400" b="1" dirty="0" smtClean="0">
                <a:solidFill>
                  <a:srgbClr val="80007F"/>
                </a:solidFill>
                <a:latin typeface="Times New Roman" charset="0"/>
                <a:ea typeface="Times New Roman" charset="0"/>
              </a:rPr>
              <a:t>5)</a:t>
            </a:r>
            <a:r>
              <a:rPr lang="en-US" altLang="ko-KR" sz="6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 Caudalímetro de bolita</a:t>
            </a:r>
            <a:endParaRPr lang="ko-KR" altLang="en-US" sz="64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400" b="1" dirty="0" smtClean="0">
                <a:solidFill>
                  <a:srgbClr val="80007F"/>
                </a:solidFill>
                <a:latin typeface="Times New Roman" charset="0"/>
                <a:ea typeface="Times New Roman" charset="0"/>
              </a:rPr>
              <a:t>6)</a:t>
            </a:r>
            <a:r>
              <a:rPr lang="en-US" altLang="ko-KR" sz="6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 Filtro casero: ZnO recuperado</a:t>
            </a:r>
            <a:endParaRPr lang="ko-KR" altLang="en-US" sz="64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400" b="1" dirty="0" smtClean="0">
                <a:solidFill>
                  <a:srgbClr val="80007F"/>
                </a:solidFill>
                <a:latin typeface="Times New Roman" charset="0"/>
                <a:ea typeface="Times New Roman" charset="0"/>
              </a:rPr>
              <a:t>7)</a:t>
            </a:r>
            <a:r>
              <a:rPr lang="en-US" altLang="ko-KR" sz="6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 Solución absorbedora: (CH</a:t>
            </a:r>
            <a:r>
              <a:rPr lang="en-US" altLang="ko-KR" sz="6400" baseline="-250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3</a:t>
            </a:r>
            <a:r>
              <a:rPr lang="en-US" altLang="ko-KR" sz="6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COO)</a:t>
            </a:r>
            <a:r>
              <a:rPr lang="en-US" altLang="ko-KR" sz="6400" baseline="-250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2</a:t>
            </a:r>
            <a:r>
              <a:rPr lang="en-US" altLang="ko-KR" sz="6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Zn</a:t>
            </a:r>
            <a:endParaRPr lang="ko-KR" altLang="en-US" sz="64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pic>
        <p:nvPicPr>
          <p:cNvPr id="5" name="Content Placeholder 5" descr="C:/Users/sg/AppData/Roaming/PolarisOffice/ETemp/2384_16196536/fImage313551149169.png"/>
          <p:cNvPicPr>
            <a:picLocks noGrp="1" noChangeAspect="1"/>
          </p:cNvPicPr>
          <p:nvPr>
            <p:ph idx="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705" y="2622550"/>
            <a:ext cx="4976495" cy="2306955"/>
          </a:xfrm>
          <a:prstGeom prst="rect">
            <a:avLst/>
          </a:prstGeom>
          <a:noFill/>
        </p:spPr>
      </p:pic>
      <p:pic>
        <p:nvPicPr>
          <p:cNvPr id="6" name="Picture 1" descr="C:/Users/sg/AppData/Roaming/PolarisOffice/ETemp/2384_16196536/fImage9211720544833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030" y="0"/>
            <a:ext cx="3703955" cy="514413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Pages>12</Pages>
  <Words>507</Words>
  <Characters>0</Characters>
  <Application>Microsoft Office PowerPoint</Application>
  <DocSecurity>0</DocSecurity>
  <PresentationFormat>Presentación en pantalla (16:9)</PresentationFormat>
  <Lines>0</Lines>
  <Paragraphs>78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Office Theme</vt:lpstr>
      <vt:lpstr>Biodigestión y Biofertilizantes</vt:lpstr>
      <vt:lpstr>Biofertilizantes VS Fertilizantes Inorgánicos</vt:lpstr>
      <vt:lpstr>Valorización de un residuo</vt:lpstr>
      <vt:lpstr>Caracterización de biofertilizantes</vt:lpstr>
      <vt:lpstr>Biodigestión anaerobia</vt:lpstr>
      <vt:lpstr>Composición promedio del biogas</vt:lpstr>
      <vt:lpstr>Etapas de la digestión anaerobia</vt:lpstr>
      <vt:lpstr>Problemática del SH2</vt:lpstr>
      <vt:lpstr>Biodigestor Prototipo</vt:lpstr>
      <vt:lpstr>Presentación de PowerPoint</vt:lpstr>
      <vt:lpstr>Presentación de PowerPoint</vt:lpstr>
      <vt:lpstr>Bibliografía consultada</vt:lpstr>
      <vt:lpstr>MUCHAS GRACIAS!!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Biodigestión y Biofertilizantes</dc:title>
  <dc:creator>María Ximena Ferro</dc:creator>
  <cp:lastModifiedBy>Revisor</cp:lastModifiedBy>
  <cp:revision>5</cp:revision>
  <dcterms:modified xsi:type="dcterms:W3CDTF">2017-03-07T17:53:36Z</dcterms:modified>
</cp:coreProperties>
</file>